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67" r:id="rId4"/>
    <p:sldMasterId id="2147483768" r:id="rId5"/>
    <p:sldMasterId id="2147483769" r:id="rId6"/>
    <p:sldMasterId id="2147483770"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Lst>
  <p:sldSz cy="5143500" cx="9144000"/>
  <p:notesSz cx="6858000" cy="9144000"/>
  <p:embeddedFontLst>
    <p:embeddedFont>
      <p:font typeface="Montserrat"/>
      <p:regular r:id="rId48"/>
      <p:bold r:id="rId49"/>
      <p:italic r:id="rId50"/>
      <p:boldItalic r:id="rId51"/>
    </p:embeddedFont>
    <p:embeddedFont>
      <p:font typeface="Montserrat Light"/>
      <p:regular r:id="rId52"/>
      <p:bold r:id="rId53"/>
      <p:italic r:id="rId54"/>
      <p:boldItalic r:id="rId55"/>
    </p:embeddedFont>
    <p:embeddedFont>
      <p:font typeface="Helvetica Neue Light"/>
      <p:regular r:id="rId56"/>
      <p:bold r:id="rId57"/>
      <p:italic r:id="rId58"/>
      <p:boldItalic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font" Target="fonts/Montserrat-regular.fntdata"/><Relationship Id="rId47" Type="http://schemas.openxmlformats.org/officeDocument/2006/relationships/slide" Target="slides/slide39.xml"/><Relationship Id="rId49" Type="http://schemas.openxmlformats.org/officeDocument/2006/relationships/font" Target="fonts/Montserrat-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font" Target="fonts/Montserrat-boldItalic.fntdata"/><Relationship Id="rId50" Type="http://schemas.openxmlformats.org/officeDocument/2006/relationships/font" Target="fonts/Montserrat-italic.fntdata"/><Relationship Id="rId53" Type="http://schemas.openxmlformats.org/officeDocument/2006/relationships/font" Target="fonts/MontserratLight-bold.fntdata"/><Relationship Id="rId52" Type="http://schemas.openxmlformats.org/officeDocument/2006/relationships/font" Target="fonts/MontserratLight-regular.fntdata"/><Relationship Id="rId11" Type="http://schemas.openxmlformats.org/officeDocument/2006/relationships/slide" Target="slides/slide3.xml"/><Relationship Id="rId55" Type="http://schemas.openxmlformats.org/officeDocument/2006/relationships/font" Target="fonts/MontserratLight-boldItalic.fntdata"/><Relationship Id="rId10" Type="http://schemas.openxmlformats.org/officeDocument/2006/relationships/slide" Target="slides/slide2.xml"/><Relationship Id="rId54" Type="http://schemas.openxmlformats.org/officeDocument/2006/relationships/font" Target="fonts/MontserratLight-italic.fntdata"/><Relationship Id="rId13" Type="http://schemas.openxmlformats.org/officeDocument/2006/relationships/slide" Target="slides/slide5.xml"/><Relationship Id="rId57" Type="http://schemas.openxmlformats.org/officeDocument/2006/relationships/font" Target="fonts/HelveticaNeueLight-bold.fntdata"/><Relationship Id="rId12" Type="http://schemas.openxmlformats.org/officeDocument/2006/relationships/slide" Target="slides/slide4.xml"/><Relationship Id="rId56" Type="http://schemas.openxmlformats.org/officeDocument/2006/relationships/font" Target="fonts/HelveticaNeueLight-regular.fntdata"/><Relationship Id="rId15" Type="http://schemas.openxmlformats.org/officeDocument/2006/relationships/slide" Target="slides/slide7.xml"/><Relationship Id="rId59" Type="http://schemas.openxmlformats.org/officeDocument/2006/relationships/font" Target="fonts/HelveticaNeueLight-boldItalic.fntdata"/><Relationship Id="rId14" Type="http://schemas.openxmlformats.org/officeDocument/2006/relationships/slide" Target="slides/slide6.xml"/><Relationship Id="rId58" Type="http://schemas.openxmlformats.org/officeDocument/2006/relationships/font" Target="fonts/HelveticaNeueLight-italic.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gD57nX56Xngb8TTFffe42BWnLS6ufh46hHYQW3WGVeE/edit?usp=sharing"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mailto:OPSS.enquiries@beis.gov.uk"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13a2b25bf60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1" name="Google Shape;611;g13a2b25bf60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14e94e2ba9d_0_8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0" name="Google Shape;690;g14e94e2ba9d_0_8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18fdee7e5c9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18fdee7e5c9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27ddeb58227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6" name="Google Shape;706;g27ddeb58227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https://www.materialfocus.org.uk/wp-admin/post.php?post=21756&amp;action=edit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18db29e812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4" name="Google Shape;714;g18db29e812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2da048e0626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2" name="Google Shape;722;g2da048e0626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g2da048e0626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9" name="Google Shape;729;g2da048e0626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2e10b09ea0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6" name="Google Shape;736;g2e10b09ea0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2e10b09ea07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3" name="Google Shape;743;g2e10b09ea07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g2e10b09ea07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0" name="Google Shape;750;g2e10b09ea07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g2e10b09ea07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2" name="Google Shape;762;g2e10b09ea07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194a201994c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194a201994c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2e10b09ea07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9" name="Google Shape;769;g2e10b09ea07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g2e10b09ea07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1" name="Google Shape;781;g2e10b09ea07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Funding process: </a:t>
            </a:r>
            <a:r>
              <a:rPr lang="en" u="sng">
                <a:solidFill>
                  <a:schemeClr val="hlink"/>
                </a:solidFill>
                <a:hlinkClick r:id="rId2"/>
              </a:rPr>
              <a:t>https://docs.google.com/document/d/1gD57nX56Xngb8TTFffe42BWnLS6ufh46hHYQW3WGVeE/edit?usp=sharing</a:t>
            </a:r>
            <a:r>
              <a:rPr lang="en"/>
              <a:t>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g2da208c921a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8" name="Google Shape;788;g2da208c921a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g2da6ef74076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5" name="Google Shape;795;g2da6ef74076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2dcacf22a2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3" name="Google Shape;803;g2dcacf22a2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2da208c921a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1" name="Google Shape;811;g2da208c921a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2da208c921a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7" name="Google Shape;817;g2da208c921a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29db0f302a6_0_10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4" name="Google Shape;824;g29db0f302a6_0_10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sz="1200">
                <a:solidFill>
                  <a:srgbClr val="333333"/>
                </a:solidFill>
                <a:latin typeface="Montserrat"/>
                <a:ea typeface="Montserrat"/>
                <a:cs typeface="Montserrat"/>
                <a:sym typeface="Montserrat"/>
              </a:rPr>
              <a:t>The Office for Product Safety and Standards enforces retailer regulations. You can contact them if you have any questions on compliance or suspected non-compliance -</a:t>
            </a:r>
            <a:r>
              <a:rPr lang="en" sz="1200">
                <a:solidFill>
                  <a:srgbClr val="DB0080"/>
                </a:solidFill>
                <a:latin typeface="Montserrat"/>
                <a:ea typeface="Montserrat"/>
                <a:cs typeface="Montserrat"/>
                <a:sym typeface="Montserrat"/>
              </a:rPr>
              <a:t> </a:t>
            </a:r>
            <a:r>
              <a:rPr lang="en" sz="1200" u="sng">
                <a:solidFill>
                  <a:schemeClr val="hlink"/>
                </a:solidFill>
                <a:latin typeface="Montserrat"/>
                <a:ea typeface="Montserrat"/>
                <a:cs typeface="Montserrat"/>
                <a:sym typeface="Montserrat"/>
                <a:hlinkClick r:id="rId2"/>
              </a:rPr>
              <a:t>OPSS.enquiries@beis.gov.uk</a:t>
            </a:r>
            <a:endParaRPr sz="1200">
              <a:solidFill>
                <a:srgbClr val="DB0080"/>
              </a:solidFill>
              <a:latin typeface="Montserrat"/>
              <a:ea typeface="Montserrat"/>
              <a:cs typeface="Montserrat"/>
              <a:sym typeface="Montserrat"/>
            </a:endParaRPr>
          </a:p>
          <a:p>
            <a:pPr indent="0" lvl="0" marL="0" rtl="0" algn="l">
              <a:lnSpc>
                <a:spcPct val="115000"/>
              </a:lnSpc>
              <a:spcBef>
                <a:spcPts val="1200"/>
              </a:spcBef>
              <a:spcAft>
                <a:spcPts val="0"/>
              </a:spcAft>
              <a:buClr>
                <a:schemeClr val="dk1"/>
              </a:buClr>
              <a:buSzPts val="1100"/>
              <a:buFont typeface="Arial"/>
              <a:buNone/>
            </a:pPr>
            <a:r>
              <a:rPr lang="en" sz="1200">
                <a:latin typeface="Montserrat"/>
                <a:ea typeface="Montserrat"/>
                <a:cs typeface="Montserrat"/>
                <a:sym typeface="Montserrat"/>
              </a:rPr>
              <a:t>‘Very small WEEE’ are items of waste electrical and electronic equipment that are less than 25cm on their longest side.</a:t>
            </a:r>
            <a:endParaRPr sz="1200">
              <a:latin typeface="Montserrat"/>
              <a:ea typeface="Montserrat"/>
              <a:cs typeface="Montserrat"/>
              <a:sym typeface="Montserrat"/>
            </a:endParaRPr>
          </a:p>
          <a:p>
            <a:pPr indent="0" lvl="0" marL="0" rtl="0" algn="l">
              <a:lnSpc>
                <a:spcPct val="115000"/>
              </a:lnSpc>
              <a:spcBef>
                <a:spcPts val="1200"/>
              </a:spcBef>
              <a:spcAft>
                <a:spcPts val="0"/>
              </a:spcAft>
              <a:buClr>
                <a:schemeClr val="dk1"/>
              </a:buClr>
              <a:buSzPts val="1100"/>
              <a:buFont typeface="Arial"/>
              <a:buNone/>
            </a:pPr>
            <a:r>
              <a:rPr lang="en" sz="1200">
                <a:latin typeface="Montserrat"/>
                <a:ea typeface="Montserrat"/>
                <a:cs typeface="Montserrat"/>
                <a:sym typeface="Montserrat"/>
              </a:rPr>
              <a:t>You must take back all items of ‘very small WEEE’ in store if your electrical and electronic equipment sales area is greater than 400 square metres including aisle, display and shelf space.</a:t>
            </a:r>
            <a:endParaRPr sz="1200">
              <a:latin typeface="Montserrat"/>
              <a:ea typeface="Montserrat"/>
              <a:cs typeface="Montserrat"/>
              <a:sym typeface="Montserrat"/>
            </a:endParaRPr>
          </a:p>
          <a:p>
            <a:pPr indent="0" lvl="0" marL="0" rtl="0" algn="l">
              <a:lnSpc>
                <a:spcPct val="115000"/>
              </a:lnSpc>
              <a:spcBef>
                <a:spcPts val="1200"/>
              </a:spcBef>
              <a:spcAft>
                <a:spcPts val="0"/>
              </a:spcAft>
              <a:buClr>
                <a:schemeClr val="dk1"/>
              </a:buClr>
              <a:buSzPts val="1100"/>
              <a:buFont typeface="Arial"/>
              <a:buNone/>
            </a:pPr>
            <a:r>
              <a:rPr lang="en" sz="1200">
                <a:latin typeface="Montserrat"/>
                <a:ea typeface="Montserrat"/>
                <a:cs typeface="Montserrat"/>
                <a:sym typeface="Montserrat"/>
              </a:rPr>
              <a:t>You must provide this service to everyone for free, regardless of whether they’ve bought anything from your store.</a:t>
            </a:r>
            <a:endParaRPr sz="1200">
              <a:latin typeface="Montserrat"/>
              <a:ea typeface="Montserrat"/>
              <a:cs typeface="Montserrat"/>
              <a:sym typeface="Montserrat"/>
            </a:endParaRPr>
          </a:p>
          <a:p>
            <a:pPr indent="0" lvl="0" marL="0" rtl="0" algn="l">
              <a:spcBef>
                <a:spcPts val="1200"/>
              </a:spcBef>
              <a:spcAft>
                <a:spcPts val="0"/>
              </a:spcAft>
              <a:buNone/>
            </a:pPr>
            <a:r>
              <a:t/>
            </a:r>
            <a:endParaRPr sz="1200">
              <a:latin typeface="Montserrat"/>
              <a:ea typeface="Montserrat"/>
              <a:cs typeface="Montserrat"/>
              <a:sym typeface="Montserrat"/>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g2c0ec72ea5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1" name="Google Shape;831;g2c0ec72ea5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br>
              <a:rPr lang="en">
                <a:solidFill>
                  <a:schemeClr val="dk1"/>
                </a:solidFill>
                <a:highlight>
                  <a:srgbClr val="FFFFFF"/>
                </a:highlight>
                <a:latin typeface="Montserrat"/>
                <a:ea typeface="Montserrat"/>
                <a:cs typeface="Montserrat"/>
                <a:sym typeface="Montserrat"/>
              </a:rPr>
            </a:br>
            <a:r>
              <a:rPr lang="en">
                <a:solidFill>
                  <a:schemeClr val="dk1"/>
                </a:solidFill>
                <a:highlight>
                  <a:srgbClr val="FFFFFF"/>
                </a:highlight>
              </a:rPr>
              <a:t> 							</a:t>
            </a:r>
            <a:endParaRPr>
              <a:solidFill>
                <a:schemeClr val="dk1"/>
              </a:solidFill>
              <a:highlight>
                <a:srgbClr val="FFFFFF"/>
              </a:highlight>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highlight>
                  <a:srgbClr val="FFFFFF"/>
                </a:highlight>
              </a:rPr>
              <a:t>						 					</a:t>
            </a:r>
            <a:endParaRPr>
              <a:solidFill>
                <a:schemeClr val="dk1"/>
              </a:solidFill>
              <a:highlight>
                <a:srgbClr val="FFFFFF"/>
              </a:highlight>
            </a:endParaRPr>
          </a:p>
          <a:p>
            <a:pPr indent="0" lvl="0" marL="0" rtl="0" algn="l">
              <a:spcBef>
                <a:spcPts val="0"/>
              </a:spcBef>
              <a:spcAft>
                <a:spcPts val="0"/>
              </a:spcAft>
              <a:buClr>
                <a:schemeClr val="dk1"/>
              </a:buClr>
              <a:buSzPts val="1100"/>
              <a:buFont typeface="Arial"/>
              <a:buNone/>
            </a:pPr>
            <a:r>
              <a:rPr lang="en">
                <a:solidFill>
                  <a:schemeClr val="dk1"/>
                </a:solidFill>
                <a:highlight>
                  <a:srgbClr val="FFFFFF"/>
                </a:highlight>
              </a:rPr>
              <a:t>				</a:t>
            </a:r>
            <a:endParaRPr>
              <a:solidFill>
                <a:schemeClr val="dk1"/>
              </a:solidFill>
              <a:highlight>
                <a:srgbClr val="FFFFFF"/>
              </a:highlight>
            </a:endParaRPr>
          </a:p>
          <a:p>
            <a:pPr indent="0" lvl="0" marL="0" rtl="0" algn="l">
              <a:spcBef>
                <a:spcPts val="0"/>
              </a:spcBef>
              <a:spcAft>
                <a:spcPts val="0"/>
              </a:spcAft>
              <a:buClr>
                <a:schemeClr val="dk1"/>
              </a:buClr>
              <a:buSzPts val="1100"/>
              <a:buFont typeface="Arial"/>
              <a:buNone/>
            </a:pPr>
            <a:r>
              <a:rPr lang="en">
                <a:solidFill>
                  <a:schemeClr val="dk1"/>
                </a:solidFill>
                <a:highlight>
                  <a:srgbClr val="FFFFFF"/>
                </a:highlight>
              </a:rPr>
              <a:t>				 			</a:t>
            </a:r>
            <a:endParaRPr>
              <a:solidFill>
                <a:schemeClr val="dk1"/>
              </a:solidFill>
              <a:highlight>
                <a:srgbClr val="FFFFFF"/>
              </a:highlight>
            </a:endParaRPr>
          </a:p>
          <a:p>
            <a:pPr indent="0" lvl="0" marL="0" rtl="0" algn="l">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2da208c921a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8" name="Google Shape;838;g2da208c921a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2ddd3c7eef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5" name="Google Shape;625;g2ddd3c7eef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g20516c05cd3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4" name="Google Shape;844;g20516c05cd3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g2e2ef8ca99a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1" name="Google Shape;851;g2e2ef8ca99a_0_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g2e29403154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1" name="Google Shape;861;g2e29403154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2e2f6f03650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1" name="Google Shape;871;g2e2f6f03650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g1e0551c087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2" name="Google Shape;882;g1e0551c087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Montserrat"/>
              <a:buChar char="●"/>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g2e2f6f03650_2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9" name="Google Shape;889;g2e2f6f03650_2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Montserrat"/>
              <a:buChar char="●"/>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g2dd7136b18b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6" name="Google Shape;896;g2dd7136b18b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g1a7d5dab7d0_0_1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3" name="Google Shape;903;g1a7d5dab7d0_0_1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g2dcacf22a23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8" name="Google Shape;938;g2dcacf22a23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3" name="Shape 943"/>
        <p:cNvGrpSpPr/>
        <p:nvPr/>
      </p:nvGrpSpPr>
      <p:grpSpPr>
        <a:xfrm>
          <a:off x="0" y="0"/>
          <a:ext cx="0" cy="0"/>
          <a:chOff x="0" y="0"/>
          <a:chExt cx="0" cy="0"/>
        </a:xfrm>
      </p:grpSpPr>
      <p:sp>
        <p:nvSpPr>
          <p:cNvPr id="944" name="Google Shape;944;g19153a71386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5" name="Google Shape;945;g19153a71386_0_1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29db0f302a6_0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2" name="Google Shape;632;g29db0f302a6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194fb630999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9" name="Google Shape;639;g194fb630999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18fdee7e5c9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6" name="Google Shape;646;g18fdee7e5c9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16c0c27a9eb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9" name="Google Shape;669;g16c0c27a9eb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187516e8fd0_0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6" name="Google Shape;676;g187516e8fd0_0_2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Scott - Governance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2da048e0626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3" name="Google Shape;683;g2da048e0626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1.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11.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type="title">
  <p:cSld name="TITLE">
    <p:spTree>
      <p:nvGrpSpPr>
        <p:cNvPr id="9" name="Shape 9"/>
        <p:cNvGrpSpPr/>
        <p:nvPr/>
      </p:nvGrpSpPr>
      <p:grpSpPr>
        <a:xfrm>
          <a:off x="0" y="0"/>
          <a:ext cx="0" cy="0"/>
          <a:chOff x="0" y="0"/>
          <a:chExt cx="0" cy="0"/>
        </a:xfrm>
      </p:grpSpPr>
      <p:sp>
        <p:nvSpPr>
          <p:cNvPr id="10" name="Google Shape;10;p2"/>
          <p:cNvSpPr txBox="1"/>
          <p:nvPr>
            <p:ph idx="12" type="sldNum"/>
          </p:nvPr>
        </p:nvSpPr>
        <p:spPr>
          <a:xfrm>
            <a:off x="4484637" y="4905375"/>
            <a:ext cx="169964" cy="172897"/>
          </a:xfrm>
          <a:prstGeom prst="rect">
            <a:avLst/>
          </a:prstGeom>
          <a:noFill/>
          <a:ln>
            <a:noFill/>
          </a:ln>
        </p:spPr>
        <p:txBody>
          <a:bodyPr anchorCtr="0" anchor="t" bIns="19050" lIns="19050" spcFirstLastPara="1" rIns="19050" wrap="square" tIns="19050">
            <a:noAutofit/>
          </a:bodyPr>
          <a:lstStyle>
            <a:lvl1pPr indent="0" lvl="0" marL="0" algn="ctr">
              <a:lnSpc>
                <a:spcPct val="100000"/>
              </a:lnSpc>
              <a:spcBef>
                <a:spcPts val="0"/>
              </a:spcBef>
              <a:spcAft>
                <a:spcPts val="0"/>
              </a:spcAft>
              <a:buClr>
                <a:srgbClr val="FFFFFF"/>
              </a:buClr>
              <a:buSzPts val="900"/>
              <a:buFont typeface="Helvetica Neue Light"/>
              <a:buNone/>
              <a:defRPr b="0" sz="9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FFFFFF"/>
              </a:buClr>
              <a:buSzPts val="900"/>
              <a:buFont typeface="Helvetica Neue Light"/>
              <a:buNone/>
              <a:defRPr b="0" sz="9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FFFFFF"/>
              </a:buClr>
              <a:buSzPts val="900"/>
              <a:buFont typeface="Helvetica Neue Light"/>
              <a:buNone/>
              <a:defRPr b="0" sz="9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FFFFFF"/>
              </a:buClr>
              <a:buSzPts val="900"/>
              <a:buFont typeface="Helvetica Neue Light"/>
              <a:buNone/>
              <a:defRPr b="0" sz="9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FFFFFF"/>
              </a:buClr>
              <a:buSzPts val="900"/>
              <a:buFont typeface="Helvetica Neue Light"/>
              <a:buNone/>
              <a:defRPr b="0" sz="9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FFFFFF"/>
              </a:buClr>
              <a:buSzPts val="900"/>
              <a:buFont typeface="Helvetica Neue Light"/>
              <a:buNone/>
              <a:defRPr b="0" sz="9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FFFFFF"/>
              </a:buClr>
              <a:buSzPts val="900"/>
              <a:buFont typeface="Helvetica Neue Light"/>
              <a:buNone/>
              <a:defRPr b="0" sz="9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FFFFFF"/>
              </a:buClr>
              <a:buSzPts val="900"/>
              <a:buFont typeface="Helvetica Neue Light"/>
              <a:buNone/>
              <a:defRPr b="0" sz="9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FFFFFF"/>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
        <p:nvSpPr>
          <p:cNvPr id="11" name="Google Shape;11;p2"/>
          <p:cNvSpPr txBox="1"/>
          <p:nvPr>
            <p:ph type="title"/>
          </p:nvPr>
        </p:nvSpPr>
        <p:spPr>
          <a:xfrm>
            <a:off x="9850" y="3259950"/>
            <a:ext cx="9144000" cy="4545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000">
                <a:solidFill>
                  <a:srgbClr val="FFFFFF"/>
                </a:solidFill>
                <a:latin typeface="Montserrat Light"/>
                <a:ea typeface="Montserrat Light"/>
                <a:cs typeface="Montserrat Light"/>
                <a:sym typeface="Montserrat Light"/>
              </a:defRPr>
            </a:lvl1pPr>
            <a:lvl2pPr lvl="1" rtl="0" algn="ctr">
              <a:spcBef>
                <a:spcPts val="0"/>
              </a:spcBef>
              <a:spcAft>
                <a:spcPts val="0"/>
              </a:spcAft>
              <a:buNone/>
              <a:defRPr sz="2000">
                <a:solidFill>
                  <a:srgbClr val="FFFFFF"/>
                </a:solidFill>
                <a:latin typeface="Montserrat Light"/>
                <a:ea typeface="Montserrat Light"/>
                <a:cs typeface="Montserrat Light"/>
                <a:sym typeface="Montserrat Light"/>
              </a:defRPr>
            </a:lvl2pPr>
            <a:lvl3pPr lvl="2" rtl="0" algn="ctr">
              <a:spcBef>
                <a:spcPts val="0"/>
              </a:spcBef>
              <a:spcAft>
                <a:spcPts val="0"/>
              </a:spcAft>
              <a:buNone/>
              <a:defRPr sz="2000">
                <a:solidFill>
                  <a:srgbClr val="FFFFFF"/>
                </a:solidFill>
                <a:latin typeface="Montserrat Light"/>
                <a:ea typeface="Montserrat Light"/>
                <a:cs typeface="Montserrat Light"/>
                <a:sym typeface="Montserrat Light"/>
              </a:defRPr>
            </a:lvl3pPr>
            <a:lvl4pPr lvl="3" rtl="0" algn="ctr">
              <a:spcBef>
                <a:spcPts val="0"/>
              </a:spcBef>
              <a:spcAft>
                <a:spcPts val="0"/>
              </a:spcAft>
              <a:buNone/>
              <a:defRPr sz="2000">
                <a:solidFill>
                  <a:srgbClr val="FFFFFF"/>
                </a:solidFill>
                <a:latin typeface="Montserrat Light"/>
                <a:ea typeface="Montserrat Light"/>
                <a:cs typeface="Montserrat Light"/>
                <a:sym typeface="Montserrat Light"/>
              </a:defRPr>
            </a:lvl4pPr>
            <a:lvl5pPr lvl="4" rtl="0" algn="ctr">
              <a:spcBef>
                <a:spcPts val="0"/>
              </a:spcBef>
              <a:spcAft>
                <a:spcPts val="0"/>
              </a:spcAft>
              <a:buNone/>
              <a:defRPr sz="2000">
                <a:solidFill>
                  <a:srgbClr val="FFFFFF"/>
                </a:solidFill>
                <a:latin typeface="Montserrat Light"/>
                <a:ea typeface="Montserrat Light"/>
                <a:cs typeface="Montserrat Light"/>
                <a:sym typeface="Montserrat Light"/>
              </a:defRPr>
            </a:lvl5pPr>
            <a:lvl6pPr lvl="5" rtl="0" algn="ctr">
              <a:spcBef>
                <a:spcPts val="0"/>
              </a:spcBef>
              <a:spcAft>
                <a:spcPts val="0"/>
              </a:spcAft>
              <a:buNone/>
              <a:defRPr sz="2000">
                <a:solidFill>
                  <a:srgbClr val="FFFFFF"/>
                </a:solidFill>
                <a:latin typeface="Montserrat Light"/>
                <a:ea typeface="Montserrat Light"/>
                <a:cs typeface="Montserrat Light"/>
                <a:sym typeface="Montserrat Light"/>
              </a:defRPr>
            </a:lvl6pPr>
            <a:lvl7pPr lvl="6" rtl="0" algn="ctr">
              <a:spcBef>
                <a:spcPts val="0"/>
              </a:spcBef>
              <a:spcAft>
                <a:spcPts val="0"/>
              </a:spcAft>
              <a:buNone/>
              <a:defRPr sz="2000">
                <a:solidFill>
                  <a:srgbClr val="FFFFFF"/>
                </a:solidFill>
                <a:latin typeface="Montserrat Light"/>
                <a:ea typeface="Montserrat Light"/>
                <a:cs typeface="Montserrat Light"/>
                <a:sym typeface="Montserrat Light"/>
              </a:defRPr>
            </a:lvl7pPr>
            <a:lvl8pPr lvl="7" rtl="0" algn="ctr">
              <a:spcBef>
                <a:spcPts val="0"/>
              </a:spcBef>
              <a:spcAft>
                <a:spcPts val="0"/>
              </a:spcAft>
              <a:buNone/>
              <a:defRPr sz="2000">
                <a:solidFill>
                  <a:srgbClr val="FFFFFF"/>
                </a:solidFill>
                <a:latin typeface="Montserrat Light"/>
                <a:ea typeface="Montserrat Light"/>
                <a:cs typeface="Montserrat Light"/>
                <a:sym typeface="Montserrat Light"/>
              </a:defRPr>
            </a:lvl8pPr>
            <a:lvl9pPr lvl="8" rtl="0" algn="ctr">
              <a:spcBef>
                <a:spcPts val="0"/>
              </a:spcBef>
              <a:spcAft>
                <a:spcPts val="0"/>
              </a:spcAft>
              <a:buNone/>
              <a:defRPr sz="2000">
                <a:solidFill>
                  <a:srgbClr val="FFFFFF"/>
                </a:solidFill>
                <a:latin typeface="Montserrat Light"/>
                <a:ea typeface="Montserrat Light"/>
                <a:cs typeface="Montserrat Light"/>
                <a:sym typeface="Montserrat Light"/>
              </a:defRPr>
            </a:lvl9pPr>
          </a:lstStyle>
          <a:p/>
        </p:txBody>
      </p:sp>
      <p:sp>
        <p:nvSpPr>
          <p:cNvPr id="12" name="Google Shape;12;p2"/>
          <p:cNvSpPr txBox="1"/>
          <p:nvPr>
            <p:ph idx="1" type="subTitle"/>
          </p:nvPr>
        </p:nvSpPr>
        <p:spPr>
          <a:xfrm>
            <a:off x="3300" y="3826350"/>
            <a:ext cx="9144000" cy="204300"/>
          </a:xfrm>
          <a:prstGeom prst="rect">
            <a:avLst/>
          </a:prstGeom>
        </p:spPr>
        <p:txBody>
          <a:bodyPr anchorCtr="0" anchor="t" bIns="0" lIns="0" spcFirstLastPara="1" rIns="0" wrap="square" tIns="0">
            <a:noAutofit/>
          </a:bodyPr>
          <a:lstStyle>
            <a:lvl1pPr lvl="0" rtl="0" algn="ctr">
              <a:spcBef>
                <a:spcPts val="0"/>
              </a:spcBef>
              <a:spcAft>
                <a:spcPts val="0"/>
              </a:spcAft>
              <a:buNone/>
              <a:defRPr sz="1000">
                <a:solidFill>
                  <a:srgbClr val="F799D0"/>
                </a:solidFill>
                <a:latin typeface="Montserrat Light"/>
                <a:ea typeface="Montserrat Light"/>
                <a:cs typeface="Montserrat Light"/>
                <a:sym typeface="Montserrat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13" name="Google Shape;13;p2"/>
          <p:cNvPicPr preferRelativeResize="0"/>
          <p:nvPr/>
        </p:nvPicPr>
        <p:blipFill rotWithShape="1">
          <a:blip r:embed="rId2">
            <a:alphaModFix/>
          </a:blip>
          <a:srcRect b="33617" l="18488" r="5552" t="39060"/>
          <a:stretch/>
        </p:blipFill>
        <p:spPr>
          <a:xfrm>
            <a:off x="149600" y="4399225"/>
            <a:ext cx="1661050" cy="5975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green" showMasterSp="0">
  <p:cSld name="TITLE_AND_BODY_1_1_3_1_1">
    <p:bg>
      <p:bgPr>
        <a:solidFill>
          <a:srgbClr val="78BE20"/>
        </a:solidFill>
      </p:bgPr>
    </p:bg>
    <p:spTree>
      <p:nvGrpSpPr>
        <p:cNvPr id="68" name="Shape 68"/>
        <p:cNvGrpSpPr/>
        <p:nvPr/>
      </p:nvGrpSpPr>
      <p:grpSpPr>
        <a:xfrm>
          <a:off x="0" y="0"/>
          <a:ext cx="0" cy="0"/>
          <a:chOff x="0" y="0"/>
          <a:chExt cx="0" cy="0"/>
        </a:xfrm>
      </p:grpSpPr>
      <p:sp>
        <p:nvSpPr>
          <p:cNvPr id="69" name="Google Shape;69;p11"/>
          <p:cNvSpPr txBox="1"/>
          <p:nvPr>
            <p:ph type="title"/>
          </p:nvPr>
        </p:nvSpPr>
        <p:spPr>
          <a:xfrm>
            <a:off x="9850" y="2146950"/>
            <a:ext cx="9144000" cy="6453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3000">
                <a:solidFill>
                  <a:srgbClr val="FFFFFF"/>
                </a:solidFill>
                <a:latin typeface="Montserrat Light"/>
                <a:ea typeface="Montserrat Light"/>
                <a:cs typeface="Montserrat Light"/>
                <a:sym typeface="Montserrat Light"/>
              </a:defRPr>
            </a:lvl1pPr>
            <a:lvl2pPr lvl="1" rtl="0" algn="ctr">
              <a:spcBef>
                <a:spcPts val="0"/>
              </a:spcBef>
              <a:spcAft>
                <a:spcPts val="0"/>
              </a:spcAft>
              <a:buNone/>
              <a:defRPr sz="2000">
                <a:solidFill>
                  <a:srgbClr val="FFFFFF"/>
                </a:solidFill>
                <a:latin typeface="Montserrat Light"/>
                <a:ea typeface="Montserrat Light"/>
                <a:cs typeface="Montserrat Light"/>
                <a:sym typeface="Montserrat Light"/>
              </a:defRPr>
            </a:lvl2pPr>
            <a:lvl3pPr lvl="2" rtl="0" algn="ctr">
              <a:spcBef>
                <a:spcPts val="0"/>
              </a:spcBef>
              <a:spcAft>
                <a:spcPts val="0"/>
              </a:spcAft>
              <a:buNone/>
              <a:defRPr sz="2000">
                <a:solidFill>
                  <a:srgbClr val="FFFFFF"/>
                </a:solidFill>
                <a:latin typeface="Montserrat Light"/>
                <a:ea typeface="Montserrat Light"/>
                <a:cs typeface="Montserrat Light"/>
                <a:sym typeface="Montserrat Light"/>
              </a:defRPr>
            </a:lvl3pPr>
            <a:lvl4pPr lvl="3" rtl="0" algn="ctr">
              <a:spcBef>
                <a:spcPts val="0"/>
              </a:spcBef>
              <a:spcAft>
                <a:spcPts val="0"/>
              </a:spcAft>
              <a:buNone/>
              <a:defRPr sz="2000">
                <a:solidFill>
                  <a:srgbClr val="FFFFFF"/>
                </a:solidFill>
                <a:latin typeface="Montserrat Light"/>
                <a:ea typeface="Montserrat Light"/>
                <a:cs typeface="Montserrat Light"/>
                <a:sym typeface="Montserrat Light"/>
              </a:defRPr>
            </a:lvl4pPr>
            <a:lvl5pPr lvl="4" rtl="0" algn="ctr">
              <a:spcBef>
                <a:spcPts val="0"/>
              </a:spcBef>
              <a:spcAft>
                <a:spcPts val="0"/>
              </a:spcAft>
              <a:buNone/>
              <a:defRPr sz="2000">
                <a:solidFill>
                  <a:srgbClr val="FFFFFF"/>
                </a:solidFill>
                <a:latin typeface="Montserrat Light"/>
                <a:ea typeface="Montserrat Light"/>
                <a:cs typeface="Montserrat Light"/>
                <a:sym typeface="Montserrat Light"/>
              </a:defRPr>
            </a:lvl5pPr>
            <a:lvl6pPr lvl="5" rtl="0" algn="ctr">
              <a:spcBef>
                <a:spcPts val="0"/>
              </a:spcBef>
              <a:spcAft>
                <a:spcPts val="0"/>
              </a:spcAft>
              <a:buNone/>
              <a:defRPr sz="2000">
                <a:solidFill>
                  <a:srgbClr val="FFFFFF"/>
                </a:solidFill>
                <a:latin typeface="Montserrat Light"/>
                <a:ea typeface="Montserrat Light"/>
                <a:cs typeface="Montserrat Light"/>
                <a:sym typeface="Montserrat Light"/>
              </a:defRPr>
            </a:lvl6pPr>
            <a:lvl7pPr lvl="6" rtl="0" algn="ctr">
              <a:spcBef>
                <a:spcPts val="0"/>
              </a:spcBef>
              <a:spcAft>
                <a:spcPts val="0"/>
              </a:spcAft>
              <a:buNone/>
              <a:defRPr sz="2000">
                <a:solidFill>
                  <a:srgbClr val="FFFFFF"/>
                </a:solidFill>
                <a:latin typeface="Montserrat Light"/>
                <a:ea typeface="Montserrat Light"/>
                <a:cs typeface="Montserrat Light"/>
                <a:sym typeface="Montserrat Light"/>
              </a:defRPr>
            </a:lvl7pPr>
            <a:lvl8pPr lvl="7" rtl="0" algn="ctr">
              <a:spcBef>
                <a:spcPts val="0"/>
              </a:spcBef>
              <a:spcAft>
                <a:spcPts val="0"/>
              </a:spcAft>
              <a:buNone/>
              <a:defRPr sz="2000">
                <a:solidFill>
                  <a:srgbClr val="FFFFFF"/>
                </a:solidFill>
                <a:latin typeface="Montserrat Light"/>
                <a:ea typeface="Montserrat Light"/>
                <a:cs typeface="Montserrat Light"/>
                <a:sym typeface="Montserrat Light"/>
              </a:defRPr>
            </a:lvl8pPr>
            <a:lvl9pPr lvl="8" rtl="0" algn="ctr">
              <a:spcBef>
                <a:spcPts val="0"/>
              </a:spcBef>
              <a:spcAft>
                <a:spcPts val="0"/>
              </a:spcAft>
              <a:buNone/>
              <a:defRPr sz="2000">
                <a:solidFill>
                  <a:srgbClr val="FFFFFF"/>
                </a:solidFill>
                <a:latin typeface="Montserrat Light"/>
                <a:ea typeface="Montserrat Light"/>
                <a:cs typeface="Montserrat Light"/>
                <a:sym typeface="Montserrat Light"/>
              </a:defRPr>
            </a:lvl9pPr>
          </a:lstStyle>
          <a:p/>
        </p:txBody>
      </p:sp>
      <p:pic>
        <p:nvPicPr>
          <p:cNvPr id="70" name="Google Shape;70;p11"/>
          <p:cNvPicPr preferRelativeResize="0"/>
          <p:nvPr/>
        </p:nvPicPr>
        <p:blipFill rotWithShape="1">
          <a:blip r:embed="rId2">
            <a:alphaModFix/>
          </a:blip>
          <a:srcRect b="0" l="0" r="0" t="0"/>
          <a:stretch/>
        </p:blipFill>
        <p:spPr>
          <a:xfrm>
            <a:off x="8745725" y="4787863"/>
            <a:ext cx="217601" cy="240475"/>
          </a:xfrm>
          <a:prstGeom prst="rect">
            <a:avLst/>
          </a:prstGeom>
          <a:noFill/>
          <a:ln>
            <a:noFill/>
          </a:ln>
        </p:spPr>
      </p:pic>
      <p:cxnSp>
        <p:nvCxnSpPr>
          <p:cNvPr id="71" name="Google Shape;71;p11"/>
          <p:cNvCxnSpPr/>
          <p:nvPr/>
        </p:nvCxnSpPr>
        <p:spPr>
          <a:xfrm flipH="1" rot="10800000">
            <a:off x="171225" y="4701650"/>
            <a:ext cx="8792100" cy="600"/>
          </a:xfrm>
          <a:prstGeom prst="straightConnector1">
            <a:avLst/>
          </a:prstGeom>
          <a:noFill/>
          <a:ln cap="flat" cmpd="sng" w="9525">
            <a:solidFill>
              <a:srgbClr val="FFFFFF"/>
            </a:solidFill>
            <a:prstDash val="solid"/>
            <a:round/>
            <a:headEnd len="med" w="med" type="none"/>
            <a:tailEnd len="med" w="med" type="none"/>
          </a:ln>
        </p:spPr>
      </p:cxnSp>
      <p:sp>
        <p:nvSpPr>
          <p:cNvPr id="72" name="Google Shape;72;p11"/>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600">
                <a:solidFill>
                  <a:srgbClr val="FFFFFF"/>
                </a:solidFill>
                <a:latin typeface="Montserrat Light"/>
                <a:ea typeface="Montserrat Light"/>
                <a:cs typeface="Montserrat Light"/>
                <a:sym typeface="Montserrat Light"/>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pic>
        <p:nvPicPr>
          <p:cNvPr id="73" name="Google Shape;73;p11"/>
          <p:cNvPicPr preferRelativeResize="0"/>
          <p:nvPr/>
        </p:nvPicPr>
        <p:blipFill>
          <a:blip r:embed="rId3">
            <a:alphaModFix/>
          </a:blip>
          <a:stretch>
            <a:fillRect/>
          </a:stretch>
        </p:blipFill>
        <p:spPr>
          <a:xfrm>
            <a:off x="80850" y="4759088"/>
            <a:ext cx="355050" cy="318825"/>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 4" showMasterSp="0">
  <p:cSld name="TITLE_AND_BODY_13">
    <p:bg>
      <p:bgPr>
        <a:solidFill>
          <a:srgbClr val="FFFFFF"/>
        </a:solidFill>
      </p:bgPr>
    </p:bg>
    <p:spTree>
      <p:nvGrpSpPr>
        <p:cNvPr id="514" name="Shape 514"/>
        <p:cNvGrpSpPr/>
        <p:nvPr/>
      </p:nvGrpSpPr>
      <p:grpSpPr>
        <a:xfrm>
          <a:off x="0" y="0"/>
          <a:ext cx="0" cy="0"/>
          <a:chOff x="0" y="0"/>
          <a:chExt cx="0" cy="0"/>
        </a:xfrm>
      </p:grpSpPr>
      <p:cxnSp>
        <p:nvCxnSpPr>
          <p:cNvPr id="515" name="Google Shape;515;p103"/>
          <p:cNvCxnSpPr/>
          <p:nvPr/>
        </p:nvCxnSpPr>
        <p:spPr>
          <a:xfrm flipH="1" rot="10800000">
            <a:off x="171225" y="4701650"/>
            <a:ext cx="8792100" cy="600"/>
          </a:xfrm>
          <a:prstGeom prst="straightConnector1">
            <a:avLst/>
          </a:prstGeom>
          <a:noFill/>
          <a:ln cap="flat" cmpd="sng" w="9525">
            <a:solidFill>
              <a:schemeClr val="lt2"/>
            </a:solidFill>
            <a:prstDash val="solid"/>
            <a:round/>
            <a:headEnd len="sm" w="sm" type="none"/>
            <a:tailEnd len="sm" w="sm" type="none"/>
          </a:ln>
        </p:spPr>
      </p:cxnSp>
      <p:pic>
        <p:nvPicPr>
          <p:cNvPr id="516" name="Google Shape;516;p103"/>
          <p:cNvPicPr preferRelativeResize="0"/>
          <p:nvPr/>
        </p:nvPicPr>
        <p:blipFill rotWithShape="1">
          <a:blip r:embed="rId2">
            <a:alphaModFix/>
          </a:blip>
          <a:srcRect b="0" l="0" r="0" t="0"/>
          <a:stretch/>
        </p:blipFill>
        <p:spPr>
          <a:xfrm>
            <a:off x="8745725" y="4787863"/>
            <a:ext cx="217601" cy="240475"/>
          </a:xfrm>
          <a:prstGeom prst="rect">
            <a:avLst/>
          </a:prstGeom>
          <a:noFill/>
          <a:ln>
            <a:noFill/>
          </a:ln>
        </p:spPr>
      </p:pic>
      <p:sp>
        <p:nvSpPr>
          <p:cNvPr id="517" name="Google Shape;517;p103"/>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Montserrat Light"/>
                <a:ea typeface="Montserrat Light"/>
                <a:cs typeface="Montserrat Light"/>
                <a:sym typeface="Montserrat Ligh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518" name="Google Shape;518;p103"/>
          <p:cNvPicPr preferRelativeResize="0"/>
          <p:nvPr/>
        </p:nvPicPr>
        <p:blipFill rotWithShape="1">
          <a:blip r:embed="rId3">
            <a:alphaModFix/>
          </a:blip>
          <a:srcRect b="0" l="0" r="0" t="0"/>
          <a:stretch/>
        </p:blipFill>
        <p:spPr>
          <a:xfrm>
            <a:off x="60729" y="4737496"/>
            <a:ext cx="365941" cy="328572"/>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 5" showMasterSp="0">
  <p:cSld name="TITLE_AND_BODY_14">
    <p:bg>
      <p:bgPr>
        <a:solidFill>
          <a:srgbClr val="FFFFFF"/>
        </a:solidFill>
      </p:bgPr>
    </p:bg>
    <p:spTree>
      <p:nvGrpSpPr>
        <p:cNvPr id="519" name="Shape 519"/>
        <p:cNvGrpSpPr/>
        <p:nvPr/>
      </p:nvGrpSpPr>
      <p:grpSpPr>
        <a:xfrm>
          <a:off x="0" y="0"/>
          <a:ext cx="0" cy="0"/>
          <a:chOff x="0" y="0"/>
          <a:chExt cx="0" cy="0"/>
        </a:xfrm>
      </p:grpSpPr>
      <p:cxnSp>
        <p:nvCxnSpPr>
          <p:cNvPr id="520" name="Google Shape;520;p104"/>
          <p:cNvCxnSpPr/>
          <p:nvPr/>
        </p:nvCxnSpPr>
        <p:spPr>
          <a:xfrm flipH="1" rot="10800000">
            <a:off x="171225" y="4701650"/>
            <a:ext cx="8792100" cy="600"/>
          </a:xfrm>
          <a:prstGeom prst="straightConnector1">
            <a:avLst/>
          </a:prstGeom>
          <a:noFill/>
          <a:ln cap="flat" cmpd="sng" w="9525">
            <a:solidFill>
              <a:schemeClr val="lt2"/>
            </a:solidFill>
            <a:prstDash val="solid"/>
            <a:round/>
            <a:headEnd len="sm" w="sm" type="none"/>
            <a:tailEnd len="sm" w="sm" type="none"/>
          </a:ln>
        </p:spPr>
      </p:cxnSp>
      <p:pic>
        <p:nvPicPr>
          <p:cNvPr id="521" name="Google Shape;521;p104"/>
          <p:cNvPicPr preferRelativeResize="0"/>
          <p:nvPr/>
        </p:nvPicPr>
        <p:blipFill rotWithShape="1">
          <a:blip r:embed="rId2">
            <a:alphaModFix/>
          </a:blip>
          <a:srcRect b="0" l="0" r="0" t="0"/>
          <a:stretch/>
        </p:blipFill>
        <p:spPr>
          <a:xfrm>
            <a:off x="8745725" y="4787863"/>
            <a:ext cx="217601" cy="240475"/>
          </a:xfrm>
          <a:prstGeom prst="rect">
            <a:avLst/>
          </a:prstGeom>
          <a:noFill/>
          <a:ln>
            <a:noFill/>
          </a:ln>
        </p:spPr>
      </p:pic>
      <p:sp>
        <p:nvSpPr>
          <p:cNvPr id="522" name="Google Shape;522;p104"/>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Montserrat Light"/>
                <a:ea typeface="Montserrat Light"/>
                <a:cs typeface="Montserrat Light"/>
                <a:sym typeface="Montserrat Ligh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523" name="Google Shape;523;p104"/>
          <p:cNvPicPr preferRelativeResize="0"/>
          <p:nvPr/>
        </p:nvPicPr>
        <p:blipFill rotWithShape="1">
          <a:blip r:embed="rId3">
            <a:alphaModFix/>
          </a:blip>
          <a:srcRect b="0" l="0" r="0" t="0"/>
          <a:stretch/>
        </p:blipFill>
        <p:spPr>
          <a:xfrm>
            <a:off x="60729" y="4737496"/>
            <a:ext cx="365941" cy="328572"/>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 6" showMasterSp="0">
  <p:cSld name="TITLE_AND_BODY_15">
    <p:bg>
      <p:bgPr>
        <a:solidFill>
          <a:srgbClr val="FFFFFF"/>
        </a:solidFill>
      </p:bgPr>
    </p:bg>
    <p:spTree>
      <p:nvGrpSpPr>
        <p:cNvPr id="524" name="Shape 524"/>
        <p:cNvGrpSpPr/>
        <p:nvPr/>
      </p:nvGrpSpPr>
      <p:grpSpPr>
        <a:xfrm>
          <a:off x="0" y="0"/>
          <a:ext cx="0" cy="0"/>
          <a:chOff x="0" y="0"/>
          <a:chExt cx="0" cy="0"/>
        </a:xfrm>
      </p:grpSpPr>
      <p:cxnSp>
        <p:nvCxnSpPr>
          <p:cNvPr id="525" name="Google Shape;525;p105"/>
          <p:cNvCxnSpPr/>
          <p:nvPr/>
        </p:nvCxnSpPr>
        <p:spPr>
          <a:xfrm flipH="1" rot="10800000">
            <a:off x="171225" y="4701650"/>
            <a:ext cx="8792100" cy="600"/>
          </a:xfrm>
          <a:prstGeom prst="straightConnector1">
            <a:avLst/>
          </a:prstGeom>
          <a:noFill/>
          <a:ln cap="flat" cmpd="sng" w="9525">
            <a:solidFill>
              <a:schemeClr val="lt2"/>
            </a:solidFill>
            <a:prstDash val="solid"/>
            <a:round/>
            <a:headEnd len="sm" w="sm" type="none"/>
            <a:tailEnd len="sm" w="sm" type="none"/>
          </a:ln>
        </p:spPr>
      </p:cxnSp>
      <p:pic>
        <p:nvPicPr>
          <p:cNvPr id="526" name="Google Shape;526;p105"/>
          <p:cNvPicPr preferRelativeResize="0"/>
          <p:nvPr/>
        </p:nvPicPr>
        <p:blipFill rotWithShape="1">
          <a:blip r:embed="rId2">
            <a:alphaModFix/>
          </a:blip>
          <a:srcRect b="0" l="0" r="0" t="0"/>
          <a:stretch/>
        </p:blipFill>
        <p:spPr>
          <a:xfrm>
            <a:off x="8745725" y="4787863"/>
            <a:ext cx="217601" cy="240475"/>
          </a:xfrm>
          <a:prstGeom prst="rect">
            <a:avLst/>
          </a:prstGeom>
          <a:noFill/>
          <a:ln>
            <a:noFill/>
          </a:ln>
        </p:spPr>
      </p:pic>
      <p:sp>
        <p:nvSpPr>
          <p:cNvPr id="527" name="Google Shape;527;p105"/>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Montserrat Light"/>
                <a:ea typeface="Montserrat Light"/>
                <a:cs typeface="Montserrat Light"/>
                <a:sym typeface="Montserrat Ligh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528" name="Google Shape;528;p105"/>
          <p:cNvPicPr preferRelativeResize="0"/>
          <p:nvPr/>
        </p:nvPicPr>
        <p:blipFill rotWithShape="1">
          <a:blip r:embed="rId3">
            <a:alphaModFix/>
          </a:blip>
          <a:srcRect b="0" l="0" r="0" t="0"/>
          <a:stretch/>
        </p:blipFill>
        <p:spPr>
          <a:xfrm>
            <a:off x="60729" y="4737496"/>
            <a:ext cx="365941" cy="328572"/>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EE content blank 8" showMasterSp="0">
  <p:cSld name="TITLE_AND_BODY_16">
    <p:bg>
      <p:bgPr>
        <a:solidFill>
          <a:srgbClr val="FFFFFF"/>
        </a:solidFill>
      </p:bgPr>
    </p:bg>
    <p:spTree>
      <p:nvGrpSpPr>
        <p:cNvPr id="529" name="Shape 529"/>
        <p:cNvGrpSpPr/>
        <p:nvPr/>
      </p:nvGrpSpPr>
      <p:grpSpPr>
        <a:xfrm>
          <a:off x="0" y="0"/>
          <a:ext cx="0" cy="0"/>
          <a:chOff x="0" y="0"/>
          <a:chExt cx="0" cy="0"/>
        </a:xfrm>
      </p:grpSpPr>
      <p:cxnSp>
        <p:nvCxnSpPr>
          <p:cNvPr id="530" name="Google Shape;530;p106"/>
          <p:cNvCxnSpPr/>
          <p:nvPr/>
        </p:nvCxnSpPr>
        <p:spPr>
          <a:xfrm flipH="1" rot="10800000">
            <a:off x="171225" y="4701650"/>
            <a:ext cx="8792100" cy="600"/>
          </a:xfrm>
          <a:prstGeom prst="straightConnector1">
            <a:avLst/>
          </a:prstGeom>
          <a:noFill/>
          <a:ln cap="flat" cmpd="sng" w="9525">
            <a:solidFill>
              <a:schemeClr val="lt2"/>
            </a:solidFill>
            <a:prstDash val="solid"/>
            <a:round/>
            <a:headEnd len="med" w="med" type="none"/>
            <a:tailEnd len="med" w="med" type="none"/>
          </a:ln>
        </p:spPr>
      </p:cxnSp>
      <p:pic>
        <p:nvPicPr>
          <p:cNvPr id="531" name="Google Shape;531;p106"/>
          <p:cNvPicPr preferRelativeResize="0"/>
          <p:nvPr/>
        </p:nvPicPr>
        <p:blipFill>
          <a:blip r:embed="rId2">
            <a:alphaModFix/>
          </a:blip>
          <a:stretch>
            <a:fillRect/>
          </a:stretch>
        </p:blipFill>
        <p:spPr>
          <a:xfrm>
            <a:off x="8745725" y="4787863"/>
            <a:ext cx="217601" cy="240475"/>
          </a:xfrm>
          <a:prstGeom prst="rect">
            <a:avLst/>
          </a:prstGeom>
          <a:noFill/>
          <a:ln>
            <a:noFill/>
          </a:ln>
        </p:spPr>
      </p:pic>
      <p:sp>
        <p:nvSpPr>
          <p:cNvPr id="532" name="Google Shape;532;p106"/>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600">
                <a:latin typeface="Montserrat Light"/>
                <a:ea typeface="Montserrat Light"/>
                <a:cs typeface="Montserrat Light"/>
                <a:sym typeface="Montserrat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 7" showMasterSp="0">
  <p:cSld name="TITLE_AND_BODY_17">
    <p:bg>
      <p:bgPr>
        <a:solidFill>
          <a:srgbClr val="FFFFFF"/>
        </a:solidFill>
      </p:bgPr>
    </p:bg>
    <p:spTree>
      <p:nvGrpSpPr>
        <p:cNvPr id="533" name="Shape 533"/>
        <p:cNvGrpSpPr/>
        <p:nvPr/>
      </p:nvGrpSpPr>
      <p:grpSpPr>
        <a:xfrm>
          <a:off x="0" y="0"/>
          <a:ext cx="0" cy="0"/>
          <a:chOff x="0" y="0"/>
          <a:chExt cx="0" cy="0"/>
        </a:xfrm>
      </p:grpSpPr>
      <p:cxnSp>
        <p:nvCxnSpPr>
          <p:cNvPr id="534" name="Google Shape;534;p107"/>
          <p:cNvCxnSpPr/>
          <p:nvPr/>
        </p:nvCxnSpPr>
        <p:spPr>
          <a:xfrm flipH="1" rot="10800000">
            <a:off x="171225" y="4701650"/>
            <a:ext cx="8792100" cy="600"/>
          </a:xfrm>
          <a:prstGeom prst="straightConnector1">
            <a:avLst/>
          </a:prstGeom>
          <a:noFill/>
          <a:ln cap="flat" cmpd="sng" w="9525">
            <a:solidFill>
              <a:schemeClr val="lt2"/>
            </a:solidFill>
            <a:prstDash val="solid"/>
            <a:round/>
            <a:headEnd len="sm" w="sm" type="none"/>
            <a:tailEnd len="sm" w="sm" type="none"/>
          </a:ln>
        </p:spPr>
      </p:cxnSp>
      <p:pic>
        <p:nvPicPr>
          <p:cNvPr id="535" name="Google Shape;535;p107"/>
          <p:cNvPicPr preferRelativeResize="0"/>
          <p:nvPr/>
        </p:nvPicPr>
        <p:blipFill rotWithShape="1">
          <a:blip r:embed="rId2">
            <a:alphaModFix/>
          </a:blip>
          <a:srcRect b="0" l="0" r="0" t="0"/>
          <a:stretch/>
        </p:blipFill>
        <p:spPr>
          <a:xfrm>
            <a:off x="8745725" y="4787863"/>
            <a:ext cx="217601" cy="240475"/>
          </a:xfrm>
          <a:prstGeom prst="rect">
            <a:avLst/>
          </a:prstGeom>
          <a:noFill/>
          <a:ln>
            <a:noFill/>
          </a:ln>
        </p:spPr>
      </p:pic>
      <p:sp>
        <p:nvSpPr>
          <p:cNvPr id="536" name="Google Shape;536;p107"/>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Montserrat Light"/>
                <a:ea typeface="Montserrat Light"/>
                <a:cs typeface="Montserrat Light"/>
                <a:sym typeface="Montserrat Ligh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537" name="Google Shape;537;p107"/>
          <p:cNvPicPr preferRelativeResize="0"/>
          <p:nvPr/>
        </p:nvPicPr>
        <p:blipFill rotWithShape="1">
          <a:blip r:embed="rId3">
            <a:alphaModFix/>
          </a:blip>
          <a:srcRect b="0" l="0" r="0" t="0"/>
          <a:stretch/>
        </p:blipFill>
        <p:spPr>
          <a:xfrm>
            <a:off x="60729" y="4737496"/>
            <a:ext cx="365941" cy="328572"/>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2" name="Shape 542"/>
        <p:cNvGrpSpPr/>
        <p:nvPr/>
      </p:nvGrpSpPr>
      <p:grpSpPr>
        <a:xfrm>
          <a:off x="0" y="0"/>
          <a:ext cx="0" cy="0"/>
          <a:chOff x="0" y="0"/>
          <a:chExt cx="0" cy="0"/>
        </a:xfrm>
      </p:grpSpPr>
      <p:sp>
        <p:nvSpPr>
          <p:cNvPr id="543" name="Google Shape;543;p109"/>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44" name="Google Shape;544;p109"/>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45" name="Google Shape;545;p10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46" name="Shape 546"/>
        <p:cNvGrpSpPr/>
        <p:nvPr/>
      </p:nvGrpSpPr>
      <p:grpSpPr>
        <a:xfrm>
          <a:off x="0" y="0"/>
          <a:ext cx="0" cy="0"/>
          <a:chOff x="0" y="0"/>
          <a:chExt cx="0" cy="0"/>
        </a:xfrm>
      </p:grpSpPr>
      <p:sp>
        <p:nvSpPr>
          <p:cNvPr id="547" name="Google Shape;547;p110"/>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48" name="Google Shape;548;p1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49" name="Shape 549"/>
        <p:cNvGrpSpPr/>
        <p:nvPr/>
      </p:nvGrpSpPr>
      <p:grpSpPr>
        <a:xfrm>
          <a:off x="0" y="0"/>
          <a:ext cx="0" cy="0"/>
          <a:chOff x="0" y="0"/>
          <a:chExt cx="0" cy="0"/>
        </a:xfrm>
      </p:grpSpPr>
      <p:sp>
        <p:nvSpPr>
          <p:cNvPr id="550" name="Google Shape;550;p11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51" name="Google Shape;551;p11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Font typeface="Montserrat"/>
              <a:buChar char="●"/>
              <a:defRPr>
                <a:latin typeface="Montserrat"/>
                <a:ea typeface="Montserrat"/>
                <a:cs typeface="Montserrat"/>
                <a:sym typeface="Montserrat"/>
              </a:defRPr>
            </a:lvl1pPr>
            <a:lvl2pPr indent="-317500" lvl="1" marL="914400" rtl="0">
              <a:spcBef>
                <a:spcPts val="0"/>
              </a:spcBef>
              <a:spcAft>
                <a:spcPts val="0"/>
              </a:spcAft>
              <a:buSzPts val="1400"/>
              <a:buFont typeface="Montserrat"/>
              <a:buChar char="○"/>
              <a:defRPr>
                <a:latin typeface="Montserrat"/>
                <a:ea typeface="Montserrat"/>
                <a:cs typeface="Montserrat"/>
                <a:sym typeface="Montserrat"/>
              </a:defRPr>
            </a:lvl2pPr>
            <a:lvl3pPr indent="-317500" lvl="2" marL="1371600" rtl="0">
              <a:spcBef>
                <a:spcPts val="0"/>
              </a:spcBef>
              <a:spcAft>
                <a:spcPts val="0"/>
              </a:spcAft>
              <a:buSzPts val="1400"/>
              <a:buFont typeface="Montserrat"/>
              <a:buChar char="■"/>
              <a:defRPr>
                <a:latin typeface="Montserrat"/>
                <a:ea typeface="Montserrat"/>
                <a:cs typeface="Montserrat"/>
                <a:sym typeface="Montserrat"/>
              </a:defRPr>
            </a:lvl3pPr>
            <a:lvl4pPr indent="-317500" lvl="3" marL="1828800" rtl="0">
              <a:spcBef>
                <a:spcPts val="0"/>
              </a:spcBef>
              <a:spcAft>
                <a:spcPts val="0"/>
              </a:spcAft>
              <a:buSzPts val="1400"/>
              <a:buFont typeface="Montserrat"/>
              <a:buChar char="●"/>
              <a:defRPr>
                <a:latin typeface="Montserrat"/>
                <a:ea typeface="Montserrat"/>
                <a:cs typeface="Montserrat"/>
                <a:sym typeface="Montserrat"/>
              </a:defRPr>
            </a:lvl4pPr>
            <a:lvl5pPr indent="-317500" lvl="4" marL="2286000" rtl="0">
              <a:spcBef>
                <a:spcPts val="0"/>
              </a:spcBef>
              <a:spcAft>
                <a:spcPts val="0"/>
              </a:spcAft>
              <a:buSzPts val="1400"/>
              <a:buFont typeface="Montserrat"/>
              <a:buChar char="○"/>
              <a:defRPr>
                <a:latin typeface="Montserrat"/>
                <a:ea typeface="Montserrat"/>
                <a:cs typeface="Montserrat"/>
                <a:sym typeface="Montserrat"/>
              </a:defRPr>
            </a:lvl5pPr>
            <a:lvl6pPr indent="-317500" lvl="5" marL="2743200" rtl="0">
              <a:spcBef>
                <a:spcPts val="0"/>
              </a:spcBef>
              <a:spcAft>
                <a:spcPts val="0"/>
              </a:spcAft>
              <a:buSzPts val="1400"/>
              <a:buFont typeface="Montserrat"/>
              <a:buChar char="■"/>
              <a:defRPr>
                <a:latin typeface="Montserrat"/>
                <a:ea typeface="Montserrat"/>
                <a:cs typeface="Montserrat"/>
                <a:sym typeface="Montserrat"/>
              </a:defRPr>
            </a:lvl6pPr>
            <a:lvl7pPr indent="-317500" lvl="6" marL="3200400" rtl="0">
              <a:spcBef>
                <a:spcPts val="0"/>
              </a:spcBef>
              <a:spcAft>
                <a:spcPts val="0"/>
              </a:spcAft>
              <a:buSzPts val="1400"/>
              <a:buFont typeface="Montserrat"/>
              <a:buChar char="●"/>
              <a:defRPr>
                <a:latin typeface="Montserrat"/>
                <a:ea typeface="Montserrat"/>
                <a:cs typeface="Montserrat"/>
                <a:sym typeface="Montserrat"/>
              </a:defRPr>
            </a:lvl7pPr>
            <a:lvl8pPr indent="-317500" lvl="7" marL="3657600" rtl="0">
              <a:spcBef>
                <a:spcPts val="0"/>
              </a:spcBef>
              <a:spcAft>
                <a:spcPts val="0"/>
              </a:spcAft>
              <a:buSzPts val="1400"/>
              <a:buFont typeface="Montserrat"/>
              <a:buChar char="○"/>
              <a:defRPr>
                <a:latin typeface="Montserrat"/>
                <a:ea typeface="Montserrat"/>
                <a:cs typeface="Montserrat"/>
                <a:sym typeface="Montserrat"/>
              </a:defRPr>
            </a:lvl8pPr>
            <a:lvl9pPr indent="-317500" lvl="8" marL="4114800" rtl="0">
              <a:spcBef>
                <a:spcPts val="0"/>
              </a:spcBef>
              <a:spcAft>
                <a:spcPts val="0"/>
              </a:spcAft>
              <a:buSzPts val="1400"/>
              <a:buFont typeface="Montserrat"/>
              <a:buChar char="■"/>
              <a:defRPr>
                <a:latin typeface="Montserrat"/>
                <a:ea typeface="Montserrat"/>
                <a:cs typeface="Montserrat"/>
                <a:sym typeface="Montserrat"/>
              </a:defRPr>
            </a:lvl9pPr>
          </a:lstStyle>
          <a:p/>
        </p:txBody>
      </p:sp>
      <p:sp>
        <p:nvSpPr>
          <p:cNvPr id="552" name="Google Shape;552;p1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53" name="Shape 553"/>
        <p:cNvGrpSpPr/>
        <p:nvPr/>
      </p:nvGrpSpPr>
      <p:grpSpPr>
        <a:xfrm>
          <a:off x="0" y="0"/>
          <a:ext cx="0" cy="0"/>
          <a:chOff x="0" y="0"/>
          <a:chExt cx="0" cy="0"/>
        </a:xfrm>
      </p:grpSpPr>
      <p:sp>
        <p:nvSpPr>
          <p:cNvPr id="554" name="Google Shape;554;p11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55" name="Google Shape;555;p112"/>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Font typeface="Montserrat"/>
              <a:buChar char="●"/>
              <a:defRPr sz="1400">
                <a:latin typeface="Montserrat"/>
                <a:ea typeface="Montserrat"/>
                <a:cs typeface="Montserrat"/>
                <a:sym typeface="Montserrat"/>
              </a:defRPr>
            </a:lvl1pPr>
            <a:lvl2pPr indent="-304800" lvl="1" marL="914400" rtl="0">
              <a:spcBef>
                <a:spcPts val="0"/>
              </a:spcBef>
              <a:spcAft>
                <a:spcPts val="0"/>
              </a:spcAft>
              <a:buSzPts val="1200"/>
              <a:buFont typeface="Montserrat"/>
              <a:buChar char="○"/>
              <a:defRPr sz="1200">
                <a:latin typeface="Montserrat"/>
                <a:ea typeface="Montserrat"/>
                <a:cs typeface="Montserrat"/>
                <a:sym typeface="Montserrat"/>
              </a:defRPr>
            </a:lvl2pPr>
            <a:lvl3pPr indent="-304800" lvl="2" marL="1371600" rtl="0">
              <a:spcBef>
                <a:spcPts val="0"/>
              </a:spcBef>
              <a:spcAft>
                <a:spcPts val="0"/>
              </a:spcAft>
              <a:buSzPts val="1200"/>
              <a:buFont typeface="Montserrat"/>
              <a:buChar char="■"/>
              <a:defRPr sz="1200">
                <a:latin typeface="Montserrat"/>
                <a:ea typeface="Montserrat"/>
                <a:cs typeface="Montserrat"/>
                <a:sym typeface="Montserrat"/>
              </a:defRPr>
            </a:lvl3pPr>
            <a:lvl4pPr indent="-304800" lvl="3" marL="1828800" rtl="0">
              <a:spcBef>
                <a:spcPts val="0"/>
              </a:spcBef>
              <a:spcAft>
                <a:spcPts val="0"/>
              </a:spcAft>
              <a:buSzPts val="1200"/>
              <a:buFont typeface="Montserrat"/>
              <a:buChar char="●"/>
              <a:defRPr sz="1200">
                <a:latin typeface="Montserrat"/>
                <a:ea typeface="Montserrat"/>
                <a:cs typeface="Montserrat"/>
                <a:sym typeface="Montserrat"/>
              </a:defRPr>
            </a:lvl4pPr>
            <a:lvl5pPr indent="-304800" lvl="4" marL="2286000" rtl="0">
              <a:spcBef>
                <a:spcPts val="0"/>
              </a:spcBef>
              <a:spcAft>
                <a:spcPts val="0"/>
              </a:spcAft>
              <a:buSzPts val="1200"/>
              <a:buFont typeface="Montserrat"/>
              <a:buChar char="○"/>
              <a:defRPr sz="1200">
                <a:latin typeface="Montserrat"/>
                <a:ea typeface="Montserrat"/>
                <a:cs typeface="Montserrat"/>
                <a:sym typeface="Montserrat"/>
              </a:defRPr>
            </a:lvl5pPr>
            <a:lvl6pPr indent="-304800" lvl="5" marL="2743200" rtl="0">
              <a:spcBef>
                <a:spcPts val="0"/>
              </a:spcBef>
              <a:spcAft>
                <a:spcPts val="0"/>
              </a:spcAft>
              <a:buSzPts val="1200"/>
              <a:buFont typeface="Montserrat"/>
              <a:buChar char="■"/>
              <a:defRPr sz="1200">
                <a:latin typeface="Montserrat"/>
                <a:ea typeface="Montserrat"/>
                <a:cs typeface="Montserrat"/>
                <a:sym typeface="Montserrat"/>
              </a:defRPr>
            </a:lvl6pPr>
            <a:lvl7pPr indent="-304800" lvl="6" marL="3200400" rtl="0">
              <a:spcBef>
                <a:spcPts val="0"/>
              </a:spcBef>
              <a:spcAft>
                <a:spcPts val="0"/>
              </a:spcAft>
              <a:buSzPts val="1200"/>
              <a:buFont typeface="Montserrat"/>
              <a:buChar char="●"/>
              <a:defRPr sz="1200">
                <a:latin typeface="Montserrat"/>
                <a:ea typeface="Montserrat"/>
                <a:cs typeface="Montserrat"/>
                <a:sym typeface="Montserrat"/>
              </a:defRPr>
            </a:lvl7pPr>
            <a:lvl8pPr indent="-304800" lvl="7" marL="3657600" rtl="0">
              <a:spcBef>
                <a:spcPts val="0"/>
              </a:spcBef>
              <a:spcAft>
                <a:spcPts val="0"/>
              </a:spcAft>
              <a:buSzPts val="1200"/>
              <a:buFont typeface="Montserrat"/>
              <a:buChar char="○"/>
              <a:defRPr sz="1200">
                <a:latin typeface="Montserrat"/>
                <a:ea typeface="Montserrat"/>
                <a:cs typeface="Montserrat"/>
                <a:sym typeface="Montserrat"/>
              </a:defRPr>
            </a:lvl8pPr>
            <a:lvl9pPr indent="-304800" lvl="8" marL="4114800" rtl="0">
              <a:spcBef>
                <a:spcPts val="0"/>
              </a:spcBef>
              <a:spcAft>
                <a:spcPts val="0"/>
              </a:spcAft>
              <a:buSzPts val="1200"/>
              <a:buFont typeface="Montserrat"/>
              <a:buChar char="■"/>
              <a:defRPr sz="1200">
                <a:latin typeface="Montserrat"/>
                <a:ea typeface="Montserrat"/>
                <a:cs typeface="Montserrat"/>
                <a:sym typeface="Montserrat"/>
              </a:defRPr>
            </a:lvl9pPr>
          </a:lstStyle>
          <a:p/>
        </p:txBody>
      </p:sp>
      <p:sp>
        <p:nvSpPr>
          <p:cNvPr id="556" name="Google Shape;556;p112"/>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Font typeface="Montserrat"/>
              <a:buChar char="●"/>
              <a:defRPr sz="1400">
                <a:latin typeface="Montserrat"/>
                <a:ea typeface="Montserrat"/>
                <a:cs typeface="Montserrat"/>
                <a:sym typeface="Montserrat"/>
              </a:defRPr>
            </a:lvl1pPr>
            <a:lvl2pPr indent="-304800" lvl="1" marL="914400" rtl="0">
              <a:spcBef>
                <a:spcPts val="0"/>
              </a:spcBef>
              <a:spcAft>
                <a:spcPts val="0"/>
              </a:spcAft>
              <a:buSzPts val="1200"/>
              <a:buFont typeface="Montserrat"/>
              <a:buChar char="○"/>
              <a:defRPr sz="1200">
                <a:latin typeface="Montserrat"/>
                <a:ea typeface="Montserrat"/>
                <a:cs typeface="Montserrat"/>
                <a:sym typeface="Montserrat"/>
              </a:defRPr>
            </a:lvl2pPr>
            <a:lvl3pPr indent="-304800" lvl="2" marL="1371600" rtl="0">
              <a:spcBef>
                <a:spcPts val="0"/>
              </a:spcBef>
              <a:spcAft>
                <a:spcPts val="0"/>
              </a:spcAft>
              <a:buSzPts val="1200"/>
              <a:buFont typeface="Montserrat"/>
              <a:buChar char="■"/>
              <a:defRPr sz="1200">
                <a:latin typeface="Montserrat"/>
                <a:ea typeface="Montserrat"/>
                <a:cs typeface="Montserrat"/>
                <a:sym typeface="Montserrat"/>
              </a:defRPr>
            </a:lvl3pPr>
            <a:lvl4pPr indent="-304800" lvl="3" marL="1828800" rtl="0">
              <a:spcBef>
                <a:spcPts val="0"/>
              </a:spcBef>
              <a:spcAft>
                <a:spcPts val="0"/>
              </a:spcAft>
              <a:buSzPts val="1200"/>
              <a:buFont typeface="Montserrat"/>
              <a:buChar char="●"/>
              <a:defRPr sz="1200">
                <a:latin typeface="Montserrat"/>
                <a:ea typeface="Montserrat"/>
                <a:cs typeface="Montserrat"/>
                <a:sym typeface="Montserrat"/>
              </a:defRPr>
            </a:lvl4pPr>
            <a:lvl5pPr indent="-304800" lvl="4" marL="2286000" rtl="0">
              <a:spcBef>
                <a:spcPts val="0"/>
              </a:spcBef>
              <a:spcAft>
                <a:spcPts val="0"/>
              </a:spcAft>
              <a:buSzPts val="1200"/>
              <a:buFont typeface="Montserrat"/>
              <a:buChar char="○"/>
              <a:defRPr sz="1200">
                <a:latin typeface="Montserrat"/>
                <a:ea typeface="Montserrat"/>
                <a:cs typeface="Montserrat"/>
                <a:sym typeface="Montserrat"/>
              </a:defRPr>
            </a:lvl5pPr>
            <a:lvl6pPr indent="-304800" lvl="5" marL="2743200" rtl="0">
              <a:spcBef>
                <a:spcPts val="0"/>
              </a:spcBef>
              <a:spcAft>
                <a:spcPts val="0"/>
              </a:spcAft>
              <a:buSzPts val="1200"/>
              <a:buFont typeface="Montserrat"/>
              <a:buChar char="■"/>
              <a:defRPr sz="1200">
                <a:latin typeface="Montserrat"/>
                <a:ea typeface="Montserrat"/>
                <a:cs typeface="Montserrat"/>
                <a:sym typeface="Montserrat"/>
              </a:defRPr>
            </a:lvl6pPr>
            <a:lvl7pPr indent="-304800" lvl="6" marL="3200400" rtl="0">
              <a:spcBef>
                <a:spcPts val="0"/>
              </a:spcBef>
              <a:spcAft>
                <a:spcPts val="0"/>
              </a:spcAft>
              <a:buSzPts val="1200"/>
              <a:buFont typeface="Montserrat"/>
              <a:buChar char="●"/>
              <a:defRPr sz="1200">
                <a:latin typeface="Montserrat"/>
                <a:ea typeface="Montserrat"/>
                <a:cs typeface="Montserrat"/>
                <a:sym typeface="Montserrat"/>
              </a:defRPr>
            </a:lvl7pPr>
            <a:lvl8pPr indent="-304800" lvl="7" marL="3657600" rtl="0">
              <a:spcBef>
                <a:spcPts val="0"/>
              </a:spcBef>
              <a:spcAft>
                <a:spcPts val="0"/>
              </a:spcAft>
              <a:buSzPts val="1200"/>
              <a:buFont typeface="Montserrat"/>
              <a:buChar char="○"/>
              <a:defRPr sz="1200">
                <a:latin typeface="Montserrat"/>
                <a:ea typeface="Montserrat"/>
                <a:cs typeface="Montserrat"/>
                <a:sym typeface="Montserrat"/>
              </a:defRPr>
            </a:lvl8pPr>
            <a:lvl9pPr indent="-304800" lvl="8" marL="4114800" rtl="0">
              <a:spcBef>
                <a:spcPts val="0"/>
              </a:spcBef>
              <a:spcAft>
                <a:spcPts val="0"/>
              </a:spcAft>
              <a:buSzPts val="1200"/>
              <a:buFont typeface="Montserrat"/>
              <a:buChar char="■"/>
              <a:defRPr sz="1200">
                <a:latin typeface="Montserrat"/>
                <a:ea typeface="Montserrat"/>
                <a:cs typeface="Montserrat"/>
                <a:sym typeface="Montserrat"/>
              </a:defRPr>
            </a:lvl9pPr>
          </a:lstStyle>
          <a:p/>
        </p:txBody>
      </p:sp>
      <p:sp>
        <p:nvSpPr>
          <p:cNvPr id="557" name="Google Shape;557;p1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58" name="Shape 558"/>
        <p:cNvGrpSpPr/>
        <p:nvPr/>
      </p:nvGrpSpPr>
      <p:grpSpPr>
        <a:xfrm>
          <a:off x="0" y="0"/>
          <a:ext cx="0" cy="0"/>
          <a:chOff x="0" y="0"/>
          <a:chExt cx="0" cy="0"/>
        </a:xfrm>
      </p:grpSpPr>
      <p:sp>
        <p:nvSpPr>
          <p:cNvPr id="559" name="Google Shape;559;p11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60" name="Google Shape;560;p1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purple" showMasterSp="0">
  <p:cSld name="TITLE_AND_BODY_1_1_3_1_1_1">
    <p:bg>
      <p:bgPr>
        <a:solidFill>
          <a:srgbClr val="702082"/>
        </a:solidFill>
      </p:bgPr>
    </p:bg>
    <p:spTree>
      <p:nvGrpSpPr>
        <p:cNvPr id="74" name="Shape 74"/>
        <p:cNvGrpSpPr/>
        <p:nvPr/>
      </p:nvGrpSpPr>
      <p:grpSpPr>
        <a:xfrm>
          <a:off x="0" y="0"/>
          <a:ext cx="0" cy="0"/>
          <a:chOff x="0" y="0"/>
          <a:chExt cx="0" cy="0"/>
        </a:xfrm>
      </p:grpSpPr>
      <p:sp>
        <p:nvSpPr>
          <p:cNvPr id="75" name="Google Shape;75;p12"/>
          <p:cNvSpPr txBox="1"/>
          <p:nvPr>
            <p:ph type="title"/>
          </p:nvPr>
        </p:nvSpPr>
        <p:spPr>
          <a:xfrm>
            <a:off x="9850" y="2146950"/>
            <a:ext cx="9144000" cy="6453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3000">
                <a:solidFill>
                  <a:srgbClr val="FFFFFF"/>
                </a:solidFill>
                <a:latin typeface="Montserrat Light"/>
                <a:ea typeface="Montserrat Light"/>
                <a:cs typeface="Montserrat Light"/>
                <a:sym typeface="Montserrat Light"/>
              </a:defRPr>
            </a:lvl1pPr>
            <a:lvl2pPr lvl="1" rtl="0" algn="ctr">
              <a:spcBef>
                <a:spcPts val="0"/>
              </a:spcBef>
              <a:spcAft>
                <a:spcPts val="0"/>
              </a:spcAft>
              <a:buNone/>
              <a:defRPr sz="2000">
                <a:solidFill>
                  <a:srgbClr val="FFFFFF"/>
                </a:solidFill>
                <a:latin typeface="Montserrat Light"/>
                <a:ea typeface="Montserrat Light"/>
                <a:cs typeface="Montserrat Light"/>
                <a:sym typeface="Montserrat Light"/>
              </a:defRPr>
            </a:lvl2pPr>
            <a:lvl3pPr lvl="2" rtl="0" algn="ctr">
              <a:spcBef>
                <a:spcPts val="0"/>
              </a:spcBef>
              <a:spcAft>
                <a:spcPts val="0"/>
              </a:spcAft>
              <a:buNone/>
              <a:defRPr sz="2000">
                <a:solidFill>
                  <a:srgbClr val="FFFFFF"/>
                </a:solidFill>
                <a:latin typeface="Montserrat Light"/>
                <a:ea typeface="Montserrat Light"/>
                <a:cs typeface="Montserrat Light"/>
                <a:sym typeface="Montserrat Light"/>
              </a:defRPr>
            </a:lvl3pPr>
            <a:lvl4pPr lvl="3" rtl="0" algn="ctr">
              <a:spcBef>
                <a:spcPts val="0"/>
              </a:spcBef>
              <a:spcAft>
                <a:spcPts val="0"/>
              </a:spcAft>
              <a:buNone/>
              <a:defRPr sz="2000">
                <a:solidFill>
                  <a:srgbClr val="FFFFFF"/>
                </a:solidFill>
                <a:latin typeface="Montserrat Light"/>
                <a:ea typeface="Montserrat Light"/>
                <a:cs typeface="Montserrat Light"/>
                <a:sym typeface="Montserrat Light"/>
              </a:defRPr>
            </a:lvl4pPr>
            <a:lvl5pPr lvl="4" rtl="0" algn="ctr">
              <a:spcBef>
                <a:spcPts val="0"/>
              </a:spcBef>
              <a:spcAft>
                <a:spcPts val="0"/>
              </a:spcAft>
              <a:buNone/>
              <a:defRPr sz="2000">
                <a:solidFill>
                  <a:srgbClr val="FFFFFF"/>
                </a:solidFill>
                <a:latin typeface="Montserrat Light"/>
                <a:ea typeface="Montserrat Light"/>
                <a:cs typeface="Montserrat Light"/>
                <a:sym typeface="Montserrat Light"/>
              </a:defRPr>
            </a:lvl5pPr>
            <a:lvl6pPr lvl="5" rtl="0" algn="ctr">
              <a:spcBef>
                <a:spcPts val="0"/>
              </a:spcBef>
              <a:spcAft>
                <a:spcPts val="0"/>
              </a:spcAft>
              <a:buNone/>
              <a:defRPr sz="2000">
                <a:solidFill>
                  <a:srgbClr val="FFFFFF"/>
                </a:solidFill>
                <a:latin typeface="Montserrat Light"/>
                <a:ea typeface="Montserrat Light"/>
                <a:cs typeface="Montserrat Light"/>
                <a:sym typeface="Montserrat Light"/>
              </a:defRPr>
            </a:lvl6pPr>
            <a:lvl7pPr lvl="6" rtl="0" algn="ctr">
              <a:spcBef>
                <a:spcPts val="0"/>
              </a:spcBef>
              <a:spcAft>
                <a:spcPts val="0"/>
              </a:spcAft>
              <a:buNone/>
              <a:defRPr sz="2000">
                <a:solidFill>
                  <a:srgbClr val="FFFFFF"/>
                </a:solidFill>
                <a:latin typeface="Montserrat Light"/>
                <a:ea typeface="Montserrat Light"/>
                <a:cs typeface="Montserrat Light"/>
                <a:sym typeface="Montserrat Light"/>
              </a:defRPr>
            </a:lvl7pPr>
            <a:lvl8pPr lvl="7" rtl="0" algn="ctr">
              <a:spcBef>
                <a:spcPts val="0"/>
              </a:spcBef>
              <a:spcAft>
                <a:spcPts val="0"/>
              </a:spcAft>
              <a:buNone/>
              <a:defRPr sz="2000">
                <a:solidFill>
                  <a:srgbClr val="FFFFFF"/>
                </a:solidFill>
                <a:latin typeface="Montserrat Light"/>
                <a:ea typeface="Montserrat Light"/>
                <a:cs typeface="Montserrat Light"/>
                <a:sym typeface="Montserrat Light"/>
              </a:defRPr>
            </a:lvl8pPr>
            <a:lvl9pPr lvl="8" rtl="0" algn="ctr">
              <a:spcBef>
                <a:spcPts val="0"/>
              </a:spcBef>
              <a:spcAft>
                <a:spcPts val="0"/>
              </a:spcAft>
              <a:buNone/>
              <a:defRPr sz="2000">
                <a:solidFill>
                  <a:srgbClr val="FFFFFF"/>
                </a:solidFill>
                <a:latin typeface="Montserrat Light"/>
                <a:ea typeface="Montserrat Light"/>
                <a:cs typeface="Montserrat Light"/>
                <a:sym typeface="Montserrat Light"/>
              </a:defRPr>
            </a:lvl9pPr>
          </a:lstStyle>
          <a:p/>
        </p:txBody>
      </p:sp>
      <p:pic>
        <p:nvPicPr>
          <p:cNvPr id="76" name="Google Shape;76;p12"/>
          <p:cNvPicPr preferRelativeResize="0"/>
          <p:nvPr/>
        </p:nvPicPr>
        <p:blipFill rotWithShape="1">
          <a:blip r:embed="rId2">
            <a:alphaModFix/>
          </a:blip>
          <a:srcRect b="0" l="0" r="0" t="0"/>
          <a:stretch/>
        </p:blipFill>
        <p:spPr>
          <a:xfrm>
            <a:off x="8745725" y="4787863"/>
            <a:ext cx="217601" cy="240475"/>
          </a:xfrm>
          <a:prstGeom prst="rect">
            <a:avLst/>
          </a:prstGeom>
          <a:noFill/>
          <a:ln>
            <a:noFill/>
          </a:ln>
        </p:spPr>
      </p:pic>
      <p:cxnSp>
        <p:nvCxnSpPr>
          <p:cNvPr id="77" name="Google Shape;77;p12"/>
          <p:cNvCxnSpPr/>
          <p:nvPr/>
        </p:nvCxnSpPr>
        <p:spPr>
          <a:xfrm flipH="1" rot="10800000">
            <a:off x="171225" y="4701650"/>
            <a:ext cx="8792100" cy="600"/>
          </a:xfrm>
          <a:prstGeom prst="straightConnector1">
            <a:avLst/>
          </a:prstGeom>
          <a:noFill/>
          <a:ln cap="flat" cmpd="sng" w="9525">
            <a:solidFill>
              <a:srgbClr val="FFFFFF"/>
            </a:solidFill>
            <a:prstDash val="solid"/>
            <a:round/>
            <a:headEnd len="med" w="med" type="none"/>
            <a:tailEnd len="med" w="med" type="none"/>
          </a:ln>
        </p:spPr>
      </p:cxnSp>
      <p:sp>
        <p:nvSpPr>
          <p:cNvPr id="78" name="Google Shape;78;p12"/>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600">
                <a:solidFill>
                  <a:srgbClr val="FFFFFF"/>
                </a:solidFill>
                <a:latin typeface="Montserrat Light"/>
                <a:ea typeface="Montserrat Light"/>
                <a:cs typeface="Montserrat Light"/>
                <a:sym typeface="Montserrat Light"/>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pic>
        <p:nvPicPr>
          <p:cNvPr id="79" name="Google Shape;79;p12"/>
          <p:cNvPicPr preferRelativeResize="0"/>
          <p:nvPr/>
        </p:nvPicPr>
        <p:blipFill>
          <a:blip r:embed="rId3">
            <a:alphaModFix/>
          </a:blip>
          <a:stretch>
            <a:fillRect/>
          </a:stretch>
        </p:blipFill>
        <p:spPr>
          <a:xfrm>
            <a:off x="80850" y="4759088"/>
            <a:ext cx="355050" cy="318825"/>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61" name="Shape 561"/>
        <p:cNvGrpSpPr/>
        <p:nvPr/>
      </p:nvGrpSpPr>
      <p:grpSpPr>
        <a:xfrm>
          <a:off x="0" y="0"/>
          <a:ext cx="0" cy="0"/>
          <a:chOff x="0" y="0"/>
          <a:chExt cx="0" cy="0"/>
        </a:xfrm>
      </p:grpSpPr>
      <p:sp>
        <p:nvSpPr>
          <p:cNvPr id="562" name="Google Shape;562;p114"/>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63" name="Google Shape;563;p114"/>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Font typeface="Montserrat"/>
              <a:buChar char="●"/>
              <a:defRPr sz="1200">
                <a:latin typeface="Montserrat"/>
                <a:ea typeface="Montserrat"/>
                <a:cs typeface="Montserrat"/>
                <a:sym typeface="Montserrat"/>
              </a:defRPr>
            </a:lvl1pPr>
            <a:lvl2pPr indent="-304800" lvl="1" marL="914400" rtl="0">
              <a:spcBef>
                <a:spcPts val="0"/>
              </a:spcBef>
              <a:spcAft>
                <a:spcPts val="0"/>
              </a:spcAft>
              <a:buSzPts val="1200"/>
              <a:buFont typeface="Montserrat"/>
              <a:buChar char="○"/>
              <a:defRPr sz="1200">
                <a:latin typeface="Montserrat"/>
                <a:ea typeface="Montserrat"/>
                <a:cs typeface="Montserrat"/>
                <a:sym typeface="Montserrat"/>
              </a:defRPr>
            </a:lvl2pPr>
            <a:lvl3pPr indent="-304800" lvl="2" marL="1371600" rtl="0">
              <a:spcBef>
                <a:spcPts val="0"/>
              </a:spcBef>
              <a:spcAft>
                <a:spcPts val="0"/>
              </a:spcAft>
              <a:buSzPts val="1200"/>
              <a:buFont typeface="Montserrat"/>
              <a:buChar char="■"/>
              <a:defRPr sz="1200">
                <a:latin typeface="Montserrat"/>
                <a:ea typeface="Montserrat"/>
                <a:cs typeface="Montserrat"/>
                <a:sym typeface="Montserrat"/>
              </a:defRPr>
            </a:lvl3pPr>
            <a:lvl4pPr indent="-304800" lvl="3" marL="1828800" rtl="0">
              <a:spcBef>
                <a:spcPts val="0"/>
              </a:spcBef>
              <a:spcAft>
                <a:spcPts val="0"/>
              </a:spcAft>
              <a:buSzPts val="1200"/>
              <a:buFont typeface="Montserrat"/>
              <a:buChar char="●"/>
              <a:defRPr sz="1200">
                <a:latin typeface="Montserrat"/>
                <a:ea typeface="Montserrat"/>
                <a:cs typeface="Montserrat"/>
                <a:sym typeface="Montserrat"/>
              </a:defRPr>
            </a:lvl4pPr>
            <a:lvl5pPr indent="-304800" lvl="4" marL="2286000" rtl="0">
              <a:spcBef>
                <a:spcPts val="0"/>
              </a:spcBef>
              <a:spcAft>
                <a:spcPts val="0"/>
              </a:spcAft>
              <a:buSzPts val="1200"/>
              <a:buFont typeface="Montserrat"/>
              <a:buChar char="○"/>
              <a:defRPr sz="1200">
                <a:latin typeface="Montserrat"/>
                <a:ea typeface="Montserrat"/>
                <a:cs typeface="Montserrat"/>
                <a:sym typeface="Montserrat"/>
              </a:defRPr>
            </a:lvl5pPr>
            <a:lvl6pPr indent="-304800" lvl="5" marL="2743200" rtl="0">
              <a:spcBef>
                <a:spcPts val="0"/>
              </a:spcBef>
              <a:spcAft>
                <a:spcPts val="0"/>
              </a:spcAft>
              <a:buSzPts val="1200"/>
              <a:buFont typeface="Montserrat"/>
              <a:buChar char="■"/>
              <a:defRPr sz="1200">
                <a:latin typeface="Montserrat"/>
                <a:ea typeface="Montserrat"/>
                <a:cs typeface="Montserrat"/>
                <a:sym typeface="Montserrat"/>
              </a:defRPr>
            </a:lvl6pPr>
            <a:lvl7pPr indent="-304800" lvl="6" marL="3200400" rtl="0">
              <a:spcBef>
                <a:spcPts val="0"/>
              </a:spcBef>
              <a:spcAft>
                <a:spcPts val="0"/>
              </a:spcAft>
              <a:buSzPts val="1200"/>
              <a:buFont typeface="Montserrat"/>
              <a:buChar char="●"/>
              <a:defRPr sz="1200">
                <a:latin typeface="Montserrat"/>
                <a:ea typeface="Montserrat"/>
                <a:cs typeface="Montserrat"/>
                <a:sym typeface="Montserrat"/>
              </a:defRPr>
            </a:lvl7pPr>
            <a:lvl8pPr indent="-304800" lvl="7" marL="3657600" rtl="0">
              <a:spcBef>
                <a:spcPts val="0"/>
              </a:spcBef>
              <a:spcAft>
                <a:spcPts val="0"/>
              </a:spcAft>
              <a:buSzPts val="1200"/>
              <a:buFont typeface="Montserrat"/>
              <a:buChar char="○"/>
              <a:defRPr sz="1200">
                <a:latin typeface="Montserrat"/>
                <a:ea typeface="Montserrat"/>
                <a:cs typeface="Montserrat"/>
                <a:sym typeface="Montserrat"/>
              </a:defRPr>
            </a:lvl8pPr>
            <a:lvl9pPr indent="-304800" lvl="8" marL="4114800" rtl="0">
              <a:spcBef>
                <a:spcPts val="0"/>
              </a:spcBef>
              <a:spcAft>
                <a:spcPts val="0"/>
              </a:spcAft>
              <a:buSzPts val="1200"/>
              <a:buFont typeface="Montserrat"/>
              <a:buChar char="■"/>
              <a:defRPr sz="1200">
                <a:latin typeface="Montserrat"/>
                <a:ea typeface="Montserrat"/>
                <a:cs typeface="Montserrat"/>
                <a:sym typeface="Montserrat"/>
              </a:defRPr>
            </a:lvl9pPr>
          </a:lstStyle>
          <a:p/>
        </p:txBody>
      </p:sp>
      <p:sp>
        <p:nvSpPr>
          <p:cNvPr id="564" name="Google Shape;564;p1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65" name="Shape 565"/>
        <p:cNvGrpSpPr/>
        <p:nvPr/>
      </p:nvGrpSpPr>
      <p:grpSpPr>
        <a:xfrm>
          <a:off x="0" y="0"/>
          <a:ext cx="0" cy="0"/>
          <a:chOff x="0" y="0"/>
          <a:chExt cx="0" cy="0"/>
        </a:xfrm>
      </p:grpSpPr>
      <p:sp>
        <p:nvSpPr>
          <p:cNvPr id="566" name="Google Shape;566;p115"/>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567" name="Google Shape;567;p1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68" name="Shape 568"/>
        <p:cNvGrpSpPr/>
        <p:nvPr/>
      </p:nvGrpSpPr>
      <p:grpSpPr>
        <a:xfrm>
          <a:off x="0" y="0"/>
          <a:ext cx="0" cy="0"/>
          <a:chOff x="0" y="0"/>
          <a:chExt cx="0" cy="0"/>
        </a:xfrm>
      </p:grpSpPr>
      <p:sp>
        <p:nvSpPr>
          <p:cNvPr id="569" name="Google Shape;569;p11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116"/>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571" name="Google Shape;571;p116"/>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Font typeface="Montserrat"/>
              <a:buNone/>
              <a:defRPr sz="2100">
                <a:latin typeface="Montserrat"/>
                <a:ea typeface="Montserrat"/>
                <a:cs typeface="Montserrat"/>
                <a:sym typeface="Montserrat"/>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72" name="Google Shape;572;p116"/>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Font typeface="Montserrat"/>
              <a:buChar char="●"/>
              <a:defRPr>
                <a:latin typeface="Montserrat"/>
                <a:ea typeface="Montserrat"/>
                <a:cs typeface="Montserrat"/>
                <a:sym typeface="Montserrat"/>
              </a:defRPr>
            </a:lvl1pPr>
            <a:lvl2pPr indent="-317500" lvl="1" marL="914400" rtl="0">
              <a:spcBef>
                <a:spcPts val="0"/>
              </a:spcBef>
              <a:spcAft>
                <a:spcPts val="0"/>
              </a:spcAft>
              <a:buSzPts val="1400"/>
              <a:buFont typeface="Montserrat"/>
              <a:buChar char="○"/>
              <a:defRPr>
                <a:latin typeface="Montserrat"/>
                <a:ea typeface="Montserrat"/>
                <a:cs typeface="Montserrat"/>
                <a:sym typeface="Montserrat"/>
              </a:defRPr>
            </a:lvl2pPr>
            <a:lvl3pPr indent="-317500" lvl="2" marL="1371600" rtl="0">
              <a:spcBef>
                <a:spcPts val="0"/>
              </a:spcBef>
              <a:spcAft>
                <a:spcPts val="0"/>
              </a:spcAft>
              <a:buSzPts val="1400"/>
              <a:buFont typeface="Montserrat"/>
              <a:buChar char="■"/>
              <a:defRPr>
                <a:latin typeface="Montserrat"/>
                <a:ea typeface="Montserrat"/>
                <a:cs typeface="Montserrat"/>
                <a:sym typeface="Montserrat"/>
              </a:defRPr>
            </a:lvl3pPr>
            <a:lvl4pPr indent="-317500" lvl="3" marL="1828800" rtl="0">
              <a:spcBef>
                <a:spcPts val="0"/>
              </a:spcBef>
              <a:spcAft>
                <a:spcPts val="0"/>
              </a:spcAft>
              <a:buSzPts val="1400"/>
              <a:buFont typeface="Montserrat"/>
              <a:buChar char="●"/>
              <a:defRPr>
                <a:latin typeface="Montserrat"/>
                <a:ea typeface="Montserrat"/>
                <a:cs typeface="Montserrat"/>
                <a:sym typeface="Montserrat"/>
              </a:defRPr>
            </a:lvl4pPr>
            <a:lvl5pPr indent="-317500" lvl="4" marL="2286000" rtl="0">
              <a:spcBef>
                <a:spcPts val="0"/>
              </a:spcBef>
              <a:spcAft>
                <a:spcPts val="0"/>
              </a:spcAft>
              <a:buSzPts val="1400"/>
              <a:buFont typeface="Montserrat"/>
              <a:buChar char="○"/>
              <a:defRPr>
                <a:latin typeface="Montserrat"/>
                <a:ea typeface="Montserrat"/>
                <a:cs typeface="Montserrat"/>
                <a:sym typeface="Montserrat"/>
              </a:defRPr>
            </a:lvl5pPr>
            <a:lvl6pPr indent="-317500" lvl="5" marL="2743200" rtl="0">
              <a:spcBef>
                <a:spcPts val="0"/>
              </a:spcBef>
              <a:spcAft>
                <a:spcPts val="0"/>
              </a:spcAft>
              <a:buSzPts val="1400"/>
              <a:buFont typeface="Montserrat"/>
              <a:buChar char="■"/>
              <a:defRPr>
                <a:latin typeface="Montserrat"/>
                <a:ea typeface="Montserrat"/>
                <a:cs typeface="Montserrat"/>
                <a:sym typeface="Montserrat"/>
              </a:defRPr>
            </a:lvl6pPr>
            <a:lvl7pPr indent="-317500" lvl="6" marL="3200400" rtl="0">
              <a:spcBef>
                <a:spcPts val="0"/>
              </a:spcBef>
              <a:spcAft>
                <a:spcPts val="0"/>
              </a:spcAft>
              <a:buSzPts val="1400"/>
              <a:buFont typeface="Montserrat"/>
              <a:buChar char="●"/>
              <a:defRPr>
                <a:latin typeface="Montserrat"/>
                <a:ea typeface="Montserrat"/>
                <a:cs typeface="Montserrat"/>
                <a:sym typeface="Montserrat"/>
              </a:defRPr>
            </a:lvl7pPr>
            <a:lvl8pPr indent="-317500" lvl="7" marL="3657600" rtl="0">
              <a:spcBef>
                <a:spcPts val="0"/>
              </a:spcBef>
              <a:spcAft>
                <a:spcPts val="0"/>
              </a:spcAft>
              <a:buSzPts val="1400"/>
              <a:buFont typeface="Montserrat"/>
              <a:buChar char="○"/>
              <a:defRPr>
                <a:latin typeface="Montserrat"/>
                <a:ea typeface="Montserrat"/>
                <a:cs typeface="Montserrat"/>
                <a:sym typeface="Montserrat"/>
              </a:defRPr>
            </a:lvl8pPr>
            <a:lvl9pPr indent="-317500" lvl="8" marL="4114800" rtl="0">
              <a:spcBef>
                <a:spcPts val="0"/>
              </a:spcBef>
              <a:spcAft>
                <a:spcPts val="0"/>
              </a:spcAft>
              <a:buSzPts val="1400"/>
              <a:buFont typeface="Montserrat"/>
              <a:buChar char="■"/>
              <a:defRPr>
                <a:latin typeface="Montserrat"/>
                <a:ea typeface="Montserrat"/>
                <a:cs typeface="Montserrat"/>
                <a:sym typeface="Montserrat"/>
              </a:defRPr>
            </a:lvl9pPr>
          </a:lstStyle>
          <a:p/>
        </p:txBody>
      </p:sp>
      <p:sp>
        <p:nvSpPr>
          <p:cNvPr id="573" name="Google Shape;573;p1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74" name="Shape 574"/>
        <p:cNvGrpSpPr/>
        <p:nvPr/>
      </p:nvGrpSpPr>
      <p:grpSpPr>
        <a:xfrm>
          <a:off x="0" y="0"/>
          <a:ext cx="0" cy="0"/>
          <a:chOff x="0" y="0"/>
          <a:chExt cx="0" cy="0"/>
        </a:xfrm>
      </p:grpSpPr>
      <p:sp>
        <p:nvSpPr>
          <p:cNvPr id="575" name="Google Shape;575;p117"/>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Font typeface="Montserrat"/>
              <a:buNone/>
              <a:defRPr>
                <a:latin typeface="Montserrat"/>
                <a:ea typeface="Montserrat"/>
                <a:cs typeface="Montserrat"/>
                <a:sym typeface="Montserrat"/>
              </a:defRPr>
            </a:lvl1pPr>
          </a:lstStyle>
          <a:p/>
        </p:txBody>
      </p:sp>
      <p:sp>
        <p:nvSpPr>
          <p:cNvPr id="576" name="Google Shape;576;p1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77" name="Shape 577"/>
        <p:cNvGrpSpPr/>
        <p:nvPr/>
      </p:nvGrpSpPr>
      <p:grpSpPr>
        <a:xfrm>
          <a:off x="0" y="0"/>
          <a:ext cx="0" cy="0"/>
          <a:chOff x="0" y="0"/>
          <a:chExt cx="0" cy="0"/>
        </a:xfrm>
      </p:grpSpPr>
      <p:sp>
        <p:nvSpPr>
          <p:cNvPr id="578" name="Google Shape;578;p118"/>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579" name="Google Shape;579;p118"/>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580" name="Google Shape;580;p1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81" name="Shape 581"/>
        <p:cNvGrpSpPr/>
        <p:nvPr/>
      </p:nvGrpSpPr>
      <p:grpSpPr>
        <a:xfrm>
          <a:off x="0" y="0"/>
          <a:ext cx="0" cy="0"/>
          <a:chOff x="0" y="0"/>
          <a:chExt cx="0" cy="0"/>
        </a:xfrm>
      </p:grpSpPr>
      <p:sp>
        <p:nvSpPr>
          <p:cNvPr id="582" name="Google Shape;582;p1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 2" showMasterSp="0">
  <p:cSld name="TITLE_AND_BODY_10">
    <p:bg>
      <p:bgPr>
        <a:solidFill>
          <a:srgbClr val="FFFFFF"/>
        </a:solidFill>
      </p:bgPr>
    </p:bg>
    <p:spTree>
      <p:nvGrpSpPr>
        <p:cNvPr id="583" name="Shape 583"/>
        <p:cNvGrpSpPr/>
        <p:nvPr/>
      </p:nvGrpSpPr>
      <p:grpSpPr>
        <a:xfrm>
          <a:off x="0" y="0"/>
          <a:ext cx="0" cy="0"/>
          <a:chOff x="0" y="0"/>
          <a:chExt cx="0" cy="0"/>
        </a:xfrm>
      </p:grpSpPr>
      <p:cxnSp>
        <p:nvCxnSpPr>
          <p:cNvPr id="584" name="Google Shape;584;p120"/>
          <p:cNvCxnSpPr/>
          <p:nvPr/>
        </p:nvCxnSpPr>
        <p:spPr>
          <a:xfrm flipH="1" rot="10800000">
            <a:off x="171225" y="4701650"/>
            <a:ext cx="8792100" cy="600"/>
          </a:xfrm>
          <a:prstGeom prst="straightConnector1">
            <a:avLst/>
          </a:prstGeom>
          <a:noFill/>
          <a:ln cap="flat" cmpd="sng" w="9525">
            <a:solidFill>
              <a:schemeClr val="lt2"/>
            </a:solidFill>
            <a:prstDash val="solid"/>
            <a:round/>
            <a:headEnd len="sm" w="sm" type="none"/>
            <a:tailEnd len="sm" w="sm" type="none"/>
          </a:ln>
        </p:spPr>
      </p:cxnSp>
      <p:pic>
        <p:nvPicPr>
          <p:cNvPr id="585" name="Google Shape;585;p120"/>
          <p:cNvPicPr preferRelativeResize="0"/>
          <p:nvPr/>
        </p:nvPicPr>
        <p:blipFill rotWithShape="1">
          <a:blip r:embed="rId2">
            <a:alphaModFix/>
          </a:blip>
          <a:srcRect b="0" l="0" r="0" t="0"/>
          <a:stretch/>
        </p:blipFill>
        <p:spPr>
          <a:xfrm>
            <a:off x="8745725" y="4787863"/>
            <a:ext cx="217601" cy="240475"/>
          </a:xfrm>
          <a:prstGeom prst="rect">
            <a:avLst/>
          </a:prstGeom>
          <a:noFill/>
          <a:ln>
            <a:noFill/>
          </a:ln>
        </p:spPr>
      </p:pic>
      <p:sp>
        <p:nvSpPr>
          <p:cNvPr id="586" name="Google Shape;586;p120"/>
          <p:cNvSpPr txBox="1"/>
          <p:nvPr>
            <p:ph idx="1" type="subTitle"/>
          </p:nvPr>
        </p:nvSpPr>
        <p:spPr>
          <a:xfrm>
            <a:off x="171225" y="4875750"/>
            <a:ext cx="8985900" cy="85500"/>
          </a:xfrm>
          <a:prstGeom prst="rect">
            <a:avLst/>
          </a:prstGeom>
          <a:noFill/>
          <a:ln>
            <a:noFill/>
          </a:ln>
        </p:spPr>
        <p:txBody>
          <a:bodyPr anchorCtr="0" anchor="t" bIns="0" lIns="0" spcFirstLastPara="1" rIns="0" wrap="square" tIns="0">
            <a:normAutofit/>
          </a:bodyPr>
          <a:lstStyle>
            <a:lvl1pPr lvl="0"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Montserrat Light"/>
                <a:ea typeface="Montserrat Light"/>
                <a:cs typeface="Montserrat Light"/>
                <a:sym typeface="Montserrat Ligh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587" name="Google Shape;587;p120"/>
          <p:cNvPicPr preferRelativeResize="0"/>
          <p:nvPr/>
        </p:nvPicPr>
        <p:blipFill rotWithShape="1">
          <a:blip r:embed="rId3">
            <a:alphaModFix/>
          </a:blip>
          <a:srcRect b="0" l="0" r="0" t="0"/>
          <a:stretch/>
        </p:blipFill>
        <p:spPr>
          <a:xfrm>
            <a:off x="60729" y="4737496"/>
            <a:ext cx="365941" cy="328572"/>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EE content blank" showMasterSp="0">
  <p:cSld name="TITLE_AND_BODY_11">
    <p:bg>
      <p:bgPr>
        <a:solidFill>
          <a:srgbClr val="FFFFFF"/>
        </a:solidFill>
      </p:bgPr>
    </p:bg>
    <p:spTree>
      <p:nvGrpSpPr>
        <p:cNvPr id="588" name="Shape 588"/>
        <p:cNvGrpSpPr/>
        <p:nvPr/>
      </p:nvGrpSpPr>
      <p:grpSpPr>
        <a:xfrm>
          <a:off x="0" y="0"/>
          <a:ext cx="0" cy="0"/>
          <a:chOff x="0" y="0"/>
          <a:chExt cx="0" cy="0"/>
        </a:xfrm>
      </p:grpSpPr>
      <p:cxnSp>
        <p:nvCxnSpPr>
          <p:cNvPr id="589" name="Google Shape;589;p121"/>
          <p:cNvCxnSpPr/>
          <p:nvPr/>
        </p:nvCxnSpPr>
        <p:spPr>
          <a:xfrm flipH="1" rot="10800000">
            <a:off x="171225" y="4701650"/>
            <a:ext cx="8792100" cy="600"/>
          </a:xfrm>
          <a:prstGeom prst="straightConnector1">
            <a:avLst/>
          </a:prstGeom>
          <a:noFill/>
          <a:ln cap="flat" cmpd="sng" w="9525">
            <a:solidFill>
              <a:schemeClr val="lt2"/>
            </a:solidFill>
            <a:prstDash val="solid"/>
            <a:round/>
            <a:headEnd len="med" w="med" type="none"/>
            <a:tailEnd len="med" w="med" type="none"/>
          </a:ln>
        </p:spPr>
      </p:cxnSp>
      <p:pic>
        <p:nvPicPr>
          <p:cNvPr id="590" name="Google Shape;590;p121"/>
          <p:cNvPicPr preferRelativeResize="0"/>
          <p:nvPr/>
        </p:nvPicPr>
        <p:blipFill>
          <a:blip r:embed="rId2">
            <a:alphaModFix/>
          </a:blip>
          <a:stretch>
            <a:fillRect/>
          </a:stretch>
        </p:blipFill>
        <p:spPr>
          <a:xfrm>
            <a:off x="8745725" y="4787863"/>
            <a:ext cx="217601" cy="240475"/>
          </a:xfrm>
          <a:prstGeom prst="rect">
            <a:avLst/>
          </a:prstGeom>
          <a:noFill/>
          <a:ln>
            <a:noFill/>
          </a:ln>
        </p:spPr>
      </p:pic>
      <p:sp>
        <p:nvSpPr>
          <p:cNvPr id="591" name="Google Shape;591;p121"/>
          <p:cNvSpPr txBox="1"/>
          <p:nvPr>
            <p:ph idx="1" type="subTitle"/>
          </p:nvPr>
        </p:nvSpPr>
        <p:spPr>
          <a:xfrm>
            <a:off x="171225" y="4875750"/>
            <a:ext cx="8985900" cy="85500"/>
          </a:xfrm>
          <a:prstGeom prst="rect">
            <a:avLst/>
          </a:prstGeom>
        </p:spPr>
        <p:txBody>
          <a:bodyPr anchorCtr="0" anchor="t" bIns="0" lIns="0" spcFirstLastPara="1" rIns="0" wrap="square" tIns="0">
            <a:normAutofit/>
          </a:bodyPr>
          <a:lstStyle>
            <a:lvl1pPr lvl="0" rtl="0">
              <a:spcBef>
                <a:spcPts val="0"/>
              </a:spcBef>
              <a:spcAft>
                <a:spcPts val="0"/>
              </a:spcAft>
              <a:buNone/>
              <a:defRPr sz="600">
                <a:latin typeface="Montserrat Light"/>
                <a:ea typeface="Montserrat Light"/>
                <a:cs typeface="Montserrat Light"/>
                <a:sym typeface="Montserrat Light"/>
              </a:defRPr>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p:txBody>
      </p:sp>
      <p:pic>
        <p:nvPicPr>
          <p:cNvPr id="592" name="Google Shape;592;p121"/>
          <p:cNvPicPr preferRelativeResize="0"/>
          <p:nvPr/>
        </p:nvPicPr>
        <p:blipFill rotWithShape="1">
          <a:blip r:embed="rId3">
            <a:alphaModFix/>
          </a:blip>
          <a:srcRect b="0" l="0" r="0" t="0"/>
          <a:stretch/>
        </p:blipFill>
        <p:spPr>
          <a:xfrm>
            <a:off x="70829" y="4737571"/>
            <a:ext cx="365941" cy="328572"/>
          </a:xfrm>
          <a:prstGeom prst="rect">
            <a:avLst/>
          </a:prstGeom>
          <a:noFill/>
          <a:ln>
            <a:noFill/>
          </a:ln>
        </p:spPr>
      </p:pic>
      <p:pic>
        <p:nvPicPr>
          <p:cNvPr id="593" name="Google Shape;593;p121"/>
          <p:cNvPicPr preferRelativeResize="0"/>
          <p:nvPr/>
        </p:nvPicPr>
        <p:blipFill rotWithShape="1">
          <a:blip r:embed="rId3">
            <a:alphaModFix/>
          </a:blip>
          <a:srcRect b="0" l="0" r="0" t="0"/>
          <a:stretch/>
        </p:blipFill>
        <p:spPr>
          <a:xfrm>
            <a:off x="70829" y="4737571"/>
            <a:ext cx="365941" cy="328572"/>
          </a:xfrm>
          <a:prstGeom prst="rect">
            <a:avLst/>
          </a:prstGeom>
          <a:noFill/>
          <a:ln>
            <a:noFill/>
          </a:ln>
        </p:spPr>
      </p:pic>
      <p:sp>
        <p:nvSpPr>
          <p:cNvPr id="594" name="Google Shape;594;p121"/>
          <p:cNvSpPr txBox="1"/>
          <p:nvPr>
            <p:ph type="title"/>
          </p:nvPr>
        </p:nvSpPr>
        <p:spPr>
          <a:xfrm>
            <a:off x="433925" y="316325"/>
            <a:ext cx="8171700" cy="4488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Clr>
                <a:srgbClr val="DB0080"/>
              </a:buClr>
              <a:buSzPts val="2800"/>
              <a:buNone/>
              <a:defRPr>
                <a:solidFill>
                  <a:srgbClr val="DB0080"/>
                </a:solidFill>
              </a:defRPr>
            </a:lvl2pPr>
            <a:lvl3pPr lvl="2" rtl="0">
              <a:spcBef>
                <a:spcPts val="0"/>
              </a:spcBef>
              <a:spcAft>
                <a:spcPts val="0"/>
              </a:spcAft>
              <a:buClr>
                <a:srgbClr val="DB0080"/>
              </a:buClr>
              <a:buSzPts val="2800"/>
              <a:buNone/>
              <a:defRPr>
                <a:solidFill>
                  <a:srgbClr val="DB0080"/>
                </a:solidFill>
              </a:defRPr>
            </a:lvl3pPr>
            <a:lvl4pPr lvl="3" rtl="0">
              <a:spcBef>
                <a:spcPts val="0"/>
              </a:spcBef>
              <a:spcAft>
                <a:spcPts val="0"/>
              </a:spcAft>
              <a:buClr>
                <a:srgbClr val="DB0080"/>
              </a:buClr>
              <a:buSzPts val="2800"/>
              <a:buNone/>
              <a:defRPr>
                <a:solidFill>
                  <a:srgbClr val="DB0080"/>
                </a:solidFill>
              </a:defRPr>
            </a:lvl4pPr>
            <a:lvl5pPr lvl="4" rtl="0">
              <a:spcBef>
                <a:spcPts val="0"/>
              </a:spcBef>
              <a:spcAft>
                <a:spcPts val="0"/>
              </a:spcAft>
              <a:buClr>
                <a:srgbClr val="DB0080"/>
              </a:buClr>
              <a:buSzPts val="2800"/>
              <a:buNone/>
              <a:defRPr>
                <a:solidFill>
                  <a:srgbClr val="DB0080"/>
                </a:solidFill>
              </a:defRPr>
            </a:lvl5pPr>
            <a:lvl6pPr lvl="5" rtl="0">
              <a:spcBef>
                <a:spcPts val="0"/>
              </a:spcBef>
              <a:spcAft>
                <a:spcPts val="0"/>
              </a:spcAft>
              <a:buClr>
                <a:srgbClr val="DB0080"/>
              </a:buClr>
              <a:buSzPts val="2800"/>
              <a:buNone/>
              <a:defRPr>
                <a:solidFill>
                  <a:srgbClr val="DB0080"/>
                </a:solidFill>
              </a:defRPr>
            </a:lvl6pPr>
            <a:lvl7pPr lvl="6" rtl="0">
              <a:spcBef>
                <a:spcPts val="0"/>
              </a:spcBef>
              <a:spcAft>
                <a:spcPts val="0"/>
              </a:spcAft>
              <a:buClr>
                <a:srgbClr val="DB0080"/>
              </a:buClr>
              <a:buSzPts val="2800"/>
              <a:buNone/>
              <a:defRPr>
                <a:solidFill>
                  <a:srgbClr val="DB0080"/>
                </a:solidFill>
              </a:defRPr>
            </a:lvl7pPr>
            <a:lvl8pPr lvl="7" rtl="0">
              <a:spcBef>
                <a:spcPts val="0"/>
              </a:spcBef>
              <a:spcAft>
                <a:spcPts val="0"/>
              </a:spcAft>
              <a:buClr>
                <a:srgbClr val="DB0080"/>
              </a:buClr>
              <a:buSzPts val="2800"/>
              <a:buNone/>
              <a:defRPr>
                <a:solidFill>
                  <a:srgbClr val="DB0080"/>
                </a:solidFill>
              </a:defRPr>
            </a:lvl8pPr>
            <a:lvl9pPr lvl="8" rtl="0">
              <a:spcBef>
                <a:spcPts val="0"/>
              </a:spcBef>
              <a:spcAft>
                <a:spcPts val="0"/>
              </a:spcAft>
              <a:buClr>
                <a:srgbClr val="DB0080"/>
              </a:buClr>
              <a:buSzPts val="2800"/>
              <a:buNone/>
              <a:defRPr>
                <a:solidFill>
                  <a:srgbClr val="DB0080"/>
                </a:solidFill>
              </a:defRPr>
            </a:lvl9pPr>
          </a:lstStyle>
          <a:p/>
        </p:txBody>
      </p:sp>
      <p:sp>
        <p:nvSpPr>
          <p:cNvPr id="595" name="Google Shape;595;p121"/>
          <p:cNvSpPr txBox="1"/>
          <p:nvPr>
            <p:ph idx="2" type="body"/>
          </p:nvPr>
        </p:nvSpPr>
        <p:spPr>
          <a:xfrm>
            <a:off x="342625" y="934600"/>
            <a:ext cx="8460900" cy="36108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Font typeface="Montserrat"/>
              <a:buChar char="●"/>
              <a:defRPr>
                <a:latin typeface="Montserrat"/>
                <a:ea typeface="Montserrat"/>
                <a:cs typeface="Montserrat"/>
                <a:sym typeface="Montserrat"/>
              </a:defRPr>
            </a:lvl1pPr>
            <a:lvl2pPr indent="-317500" lvl="1" marL="914400" rtl="0">
              <a:spcBef>
                <a:spcPts val="0"/>
              </a:spcBef>
              <a:spcAft>
                <a:spcPts val="0"/>
              </a:spcAft>
              <a:buSzPts val="1400"/>
              <a:buFont typeface="Montserrat"/>
              <a:buChar char="○"/>
              <a:defRPr>
                <a:latin typeface="Montserrat"/>
                <a:ea typeface="Montserrat"/>
                <a:cs typeface="Montserrat"/>
                <a:sym typeface="Montserrat"/>
              </a:defRPr>
            </a:lvl2pPr>
            <a:lvl3pPr indent="-317500" lvl="2" marL="1371600" rtl="0">
              <a:spcBef>
                <a:spcPts val="0"/>
              </a:spcBef>
              <a:spcAft>
                <a:spcPts val="0"/>
              </a:spcAft>
              <a:buSzPts val="1400"/>
              <a:buFont typeface="Montserrat"/>
              <a:buChar char="■"/>
              <a:defRPr>
                <a:latin typeface="Montserrat"/>
                <a:ea typeface="Montserrat"/>
                <a:cs typeface="Montserrat"/>
                <a:sym typeface="Montserrat"/>
              </a:defRPr>
            </a:lvl3pPr>
            <a:lvl4pPr indent="-317500" lvl="3" marL="1828800" rtl="0">
              <a:spcBef>
                <a:spcPts val="0"/>
              </a:spcBef>
              <a:spcAft>
                <a:spcPts val="0"/>
              </a:spcAft>
              <a:buSzPts val="1400"/>
              <a:buFont typeface="Montserrat"/>
              <a:buChar char="●"/>
              <a:defRPr>
                <a:latin typeface="Montserrat"/>
                <a:ea typeface="Montserrat"/>
                <a:cs typeface="Montserrat"/>
                <a:sym typeface="Montserrat"/>
              </a:defRPr>
            </a:lvl4pPr>
            <a:lvl5pPr indent="-317500" lvl="4" marL="2286000" rtl="0">
              <a:spcBef>
                <a:spcPts val="0"/>
              </a:spcBef>
              <a:spcAft>
                <a:spcPts val="0"/>
              </a:spcAft>
              <a:buSzPts val="1400"/>
              <a:buFont typeface="Montserrat"/>
              <a:buChar char="○"/>
              <a:defRPr>
                <a:latin typeface="Montserrat"/>
                <a:ea typeface="Montserrat"/>
                <a:cs typeface="Montserrat"/>
                <a:sym typeface="Montserrat"/>
              </a:defRPr>
            </a:lvl5pPr>
            <a:lvl6pPr indent="-317500" lvl="5" marL="2743200" rtl="0">
              <a:spcBef>
                <a:spcPts val="0"/>
              </a:spcBef>
              <a:spcAft>
                <a:spcPts val="0"/>
              </a:spcAft>
              <a:buSzPts val="1400"/>
              <a:buFont typeface="Montserrat"/>
              <a:buChar char="■"/>
              <a:defRPr>
                <a:latin typeface="Montserrat"/>
                <a:ea typeface="Montserrat"/>
                <a:cs typeface="Montserrat"/>
                <a:sym typeface="Montserrat"/>
              </a:defRPr>
            </a:lvl6pPr>
            <a:lvl7pPr indent="-317500" lvl="6" marL="3200400" rtl="0">
              <a:spcBef>
                <a:spcPts val="0"/>
              </a:spcBef>
              <a:spcAft>
                <a:spcPts val="0"/>
              </a:spcAft>
              <a:buSzPts val="1400"/>
              <a:buFont typeface="Montserrat"/>
              <a:buChar char="●"/>
              <a:defRPr>
                <a:latin typeface="Montserrat"/>
                <a:ea typeface="Montserrat"/>
                <a:cs typeface="Montserrat"/>
                <a:sym typeface="Montserrat"/>
              </a:defRPr>
            </a:lvl7pPr>
            <a:lvl8pPr indent="-317500" lvl="7" marL="3657600" rtl="0">
              <a:spcBef>
                <a:spcPts val="0"/>
              </a:spcBef>
              <a:spcAft>
                <a:spcPts val="0"/>
              </a:spcAft>
              <a:buSzPts val="1400"/>
              <a:buFont typeface="Montserrat"/>
              <a:buChar char="○"/>
              <a:defRPr>
                <a:latin typeface="Montserrat"/>
                <a:ea typeface="Montserrat"/>
                <a:cs typeface="Montserrat"/>
                <a:sym typeface="Montserrat"/>
              </a:defRPr>
            </a:lvl8pPr>
            <a:lvl9pPr indent="-317500" lvl="8" marL="4114800" rtl="0">
              <a:spcBef>
                <a:spcPts val="0"/>
              </a:spcBef>
              <a:spcAft>
                <a:spcPts val="0"/>
              </a:spcAft>
              <a:buSzPts val="1400"/>
              <a:buFont typeface="Montserrat"/>
              <a:buChar char="■"/>
              <a:defRPr>
                <a:latin typeface="Montserrat"/>
                <a:ea typeface="Montserrat"/>
                <a:cs typeface="Montserrat"/>
                <a:sym typeface="Montserrat"/>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 4" showMasterSp="0">
  <p:cSld name="TITLE_AND_BODY_13">
    <p:bg>
      <p:bgPr>
        <a:solidFill>
          <a:srgbClr val="FFFFFF"/>
        </a:solidFill>
      </p:bgPr>
    </p:bg>
    <p:spTree>
      <p:nvGrpSpPr>
        <p:cNvPr id="596" name="Shape 596"/>
        <p:cNvGrpSpPr/>
        <p:nvPr/>
      </p:nvGrpSpPr>
      <p:grpSpPr>
        <a:xfrm>
          <a:off x="0" y="0"/>
          <a:ext cx="0" cy="0"/>
          <a:chOff x="0" y="0"/>
          <a:chExt cx="0" cy="0"/>
        </a:xfrm>
      </p:grpSpPr>
      <p:cxnSp>
        <p:nvCxnSpPr>
          <p:cNvPr id="597" name="Google Shape;597;p122"/>
          <p:cNvCxnSpPr/>
          <p:nvPr/>
        </p:nvCxnSpPr>
        <p:spPr>
          <a:xfrm flipH="1" rot="10800000">
            <a:off x="171225" y="4701650"/>
            <a:ext cx="8792100" cy="600"/>
          </a:xfrm>
          <a:prstGeom prst="straightConnector1">
            <a:avLst/>
          </a:prstGeom>
          <a:noFill/>
          <a:ln cap="flat" cmpd="sng" w="9525">
            <a:solidFill>
              <a:schemeClr val="lt2"/>
            </a:solidFill>
            <a:prstDash val="solid"/>
            <a:round/>
            <a:headEnd len="sm" w="sm" type="none"/>
            <a:tailEnd len="sm" w="sm" type="none"/>
          </a:ln>
        </p:spPr>
      </p:cxnSp>
      <p:pic>
        <p:nvPicPr>
          <p:cNvPr id="598" name="Google Shape;598;p122"/>
          <p:cNvPicPr preferRelativeResize="0"/>
          <p:nvPr/>
        </p:nvPicPr>
        <p:blipFill rotWithShape="1">
          <a:blip r:embed="rId2">
            <a:alphaModFix/>
          </a:blip>
          <a:srcRect b="0" l="0" r="0" t="0"/>
          <a:stretch/>
        </p:blipFill>
        <p:spPr>
          <a:xfrm>
            <a:off x="8745725" y="4787863"/>
            <a:ext cx="217601" cy="240475"/>
          </a:xfrm>
          <a:prstGeom prst="rect">
            <a:avLst/>
          </a:prstGeom>
          <a:noFill/>
          <a:ln>
            <a:noFill/>
          </a:ln>
        </p:spPr>
      </p:pic>
      <p:sp>
        <p:nvSpPr>
          <p:cNvPr id="599" name="Google Shape;599;p122"/>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Montserrat Light"/>
                <a:ea typeface="Montserrat Light"/>
                <a:cs typeface="Montserrat Light"/>
                <a:sym typeface="Montserrat Ligh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600" name="Google Shape;600;p122"/>
          <p:cNvPicPr preferRelativeResize="0"/>
          <p:nvPr/>
        </p:nvPicPr>
        <p:blipFill rotWithShape="1">
          <a:blip r:embed="rId3">
            <a:alphaModFix/>
          </a:blip>
          <a:srcRect b="0" l="0" r="0" t="0"/>
          <a:stretch/>
        </p:blipFill>
        <p:spPr>
          <a:xfrm>
            <a:off x="60729" y="4737496"/>
            <a:ext cx="365941" cy="328572"/>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EE content blank 1" showMasterSp="0">
  <p:cSld name="TITLE_AND_BODY_14">
    <p:bg>
      <p:bgPr>
        <a:solidFill>
          <a:srgbClr val="FFFFFF"/>
        </a:solidFill>
      </p:bgPr>
    </p:bg>
    <p:spTree>
      <p:nvGrpSpPr>
        <p:cNvPr id="601" name="Shape 601"/>
        <p:cNvGrpSpPr/>
        <p:nvPr/>
      </p:nvGrpSpPr>
      <p:grpSpPr>
        <a:xfrm>
          <a:off x="0" y="0"/>
          <a:ext cx="0" cy="0"/>
          <a:chOff x="0" y="0"/>
          <a:chExt cx="0" cy="0"/>
        </a:xfrm>
      </p:grpSpPr>
      <p:cxnSp>
        <p:nvCxnSpPr>
          <p:cNvPr id="602" name="Google Shape;602;p123"/>
          <p:cNvCxnSpPr/>
          <p:nvPr/>
        </p:nvCxnSpPr>
        <p:spPr>
          <a:xfrm flipH="1" rot="10800000">
            <a:off x="171225" y="4701650"/>
            <a:ext cx="8792100" cy="600"/>
          </a:xfrm>
          <a:prstGeom prst="straightConnector1">
            <a:avLst/>
          </a:prstGeom>
          <a:noFill/>
          <a:ln cap="flat" cmpd="sng" w="9525">
            <a:solidFill>
              <a:schemeClr val="lt2"/>
            </a:solidFill>
            <a:prstDash val="solid"/>
            <a:round/>
            <a:headEnd len="med" w="med" type="none"/>
            <a:tailEnd len="med" w="med" type="none"/>
          </a:ln>
        </p:spPr>
      </p:cxnSp>
      <p:pic>
        <p:nvPicPr>
          <p:cNvPr id="603" name="Google Shape;603;p123"/>
          <p:cNvPicPr preferRelativeResize="0"/>
          <p:nvPr/>
        </p:nvPicPr>
        <p:blipFill>
          <a:blip r:embed="rId2">
            <a:alphaModFix/>
          </a:blip>
          <a:stretch>
            <a:fillRect/>
          </a:stretch>
        </p:blipFill>
        <p:spPr>
          <a:xfrm>
            <a:off x="8745725" y="4787863"/>
            <a:ext cx="217601" cy="240475"/>
          </a:xfrm>
          <a:prstGeom prst="rect">
            <a:avLst/>
          </a:prstGeom>
          <a:noFill/>
          <a:ln>
            <a:noFill/>
          </a:ln>
        </p:spPr>
      </p:pic>
      <p:sp>
        <p:nvSpPr>
          <p:cNvPr id="604" name="Google Shape;604;p123"/>
          <p:cNvSpPr txBox="1"/>
          <p:nvPr>
            <p:ph idx="1" type="subTitle"/>
          </p:nvPr>
        </p:nvSpPr>
        <p:spPr>
          <a:xfrm>
            <a:off x="171225" y="4875750"/>
            <a:ext cx="8985900" cy="85500"/>
          </a:xfrm>
          <a:prstGeom prst="rect">
            <a:avLst/>
          </a:prstGeom>
        </p:spPr>
        <p:txBody>
          <a:bodyPr anchorCtr="0" anchor="t" bIns="0" lIns="0" spcFirstLastPara="1" rIns="0" wrap="square" tIns="0">
            <a:normAutofit/>
          </a:bodyPr>
          <a:lstStyle>
            <a:lvl1pPr lvl="0" rtl="0">
              <a:spcBef>
                <a:spcPts val="0"/>
              </a:spcBef>
              <a:spcAft>
                <a:spcPts val="0"/>
              </a:spcAft>
              <a:buNone/>
              <a:defRPr sz="600">
                <a:latin typeface="Montserrat Light"/>
                <a:ea typeface="Montserrat Light"/>
                <a:cs typeface="Montserrat Light"/>
                <a:sym typeface="Montserrat Light"/>
              </a:defRPr>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p:txBody>
      </p:sp>
      <p:pic>
        <p:nvPicPr>
          <p:cNvPr id="605" name="Google Shape;605;p123"/>
          <p:cNvPicPr preferRelativeResize="0"/>
          <p:nvPr/>
        </p:nvPicPr>
        <p:blipFill rotWithShape="1">
          <a:blip r:embed="rId3">
            <a:alphaModFix/>
          </a:blip>
          <a:srcRect b="0" l="0" r="0" t="0"/>
          <a:stretch/>
        </p:blipFill>
        <p:spPr>
          <a:xfrm>
            <a:off x="70829" y="4737571"/>
            <a:ext cx="365941" cy="328572"/>
          </a:xfrm>
          <a:prstGeom prst="rect">
            <a:avLst/>
          </a:prstGeom>
          <a:noFill/>
          <a:ln>
            <a:noFill/>
          </a:ln>
        </p:spPr>
      </p:pic>
      <p:pic>
        <p:nvPicPr>
          <p:cNvPr id="606" name="Google Shape;606;p123"/>
          <p:cNvPicPr preferRelativeResize="0"/>
          <p:nvPr/>
        </p:nvPicPr>
        <p:blipFill rotWithShape="1">
          <a:blip r:embed="rId3">
            <a:alphaModFix/>
          </a:blip>
          <a:srcRect b="0" l="0" r="0" t="0"/>
          <a:stretch/>
        </p:blipFill>
        <p:spPr>
          <a:xfrm>
            <a:off x="70829" y="4737571"/>
            <a:ext cx="365941" cy="328572"/>
          </a:xfrm>
          <a:prstGeom prst="rect">
            <a:avLst/>
          </a:prstGeom>
          <a:noFill/>
          <a:ln>
            <a:noFill/>
          </a:ln>
        </p:spPr>
      </p:pic>
      <p:sp>
        <p:nvSpPr>
          <p:cNvPr id="607" name="Google Shape;607;p123"/>
          <p:cNvSpPr txBox="1"/>
          <p:nvPr>
            <p:ph type="title"/>
          </p:nvPr>
        </p:nvSpPr>
        <p:spPr>
          <a:xfrm>
            <a:off x="433925" y="316325"/>
            <a:ext cx="8171700" cy="4488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08" name="Google Shape;608;p123"/>
          <p:cNvSpPr txBox="1"/>
          <p:nvPr>
            <p:ph idx="2" type="body"/>
          </p:nvPr>
        </p:nvSpPr>
        <p:spPr>
          <a:xfrm>
            <a:off x="342625" y="934600"/>
            <a:ext cx="8460900" cy="36108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Font typeface="Montserrat"/>
              <a:buChar char="●"/>
              <a:defRPr>
                <a:latin typeface="Montserrat"/>
                <a:ea typeface="Montserrat"/>
                <a:cs typeface="Montserrat"/>
                <a:sym typeface="Montserrat"/>
              </a:defRPr>
            </a:lvl1pPr>
            <a:lvl2pPr indent="-317500" lvl="1" marL="914400" rtl="0">
              <a:spcBef>
                <a:spcPts val="0"/>
              </a:spcBef>
              <a:spcAft>
                <a:spcPts val="0"/>
              </a:spcAft>
              <a:buSzPts val="1400"/>
              <a:buFont typeface="Montserrat"/>
              <a:buChar char="○"/>
              <a:defRPr>
                <a:latin typeface="Montserrat"/>
                <a:ea typeface="Montserrat"/>
                <a:cs typeface="Montserrat"/>
                <a:sym typeface="Montserrat"/>
              </a:defRPr>
            </a:lvl2pPr>
            <a:lvl3pPr indent="-317500" lvl="2" marL="1371600" rtl="0">
              <a:spcBef>
                <a:spcPts val="0"/>
              </a:spcBef>
              <a:spcAft>
                <a:spcPts val="0"/>
              </a:spcAft>
              <a:buSzPts val="1400"/>
              <a:buFont typeface="Montserrat"/>
              <a:buChar char="■"/>
              <a:defRPr>
                <a:latin typeface="Montserrat"/>
                <a:ea typeface="Montserrat"/>
                <a:cs typeface="Montserrat"/>
                <a:sym typeface="Montserrat"/>
              </a:defRPr>
            </a:lvl3pPr>
            <a:lvl4pPr indent="-317500" lvl="3" marL="1828800" rtl="0">
              <a:spcBef>
                <a:spcPts val="0"/>
              </a:spcBef>
              <a:spcAft>
                <a:spcPts val="0"/>
              </a:spcAft>
              <a:buSzPts val="1400"/>
              <a:buFont typeface="Montserrat"/>
              <a:buChar char="●"/>
              <a:defRPr>
                <a:latin typeface="Montserrat"/>
                <a:ea typeface="Montserrat"/>
                <a:cs typeface="Montserrat"/>
                <a:sym typeface="Montserrat"/>
              </a:defRPr>
            </a:lvl4pPr>
            <a:lvl5pPr indent="-317500" lvl="4" marL="2286000" rtl="0">
              <a:spcBef>
                <a:spcPts val="0"/>
              </a:spcBef>
              <a:spcAft>
                <a:spcPts val="0"/>
              </a:spcAft>
              <a:buSzPts val="1400"/>
              <a:buFont typeface="Montserrat"/>
              <a:buChar char="○"/>
              <a:defRPr>
                <a:latin typeface="Montserrat"/>
                <a:ea typeface="Montserrat"/>
                <a:cs typeface="Montserrat"/>
                <a:sym typeface="Montserrat"/>
              </a:defRPr>
            </a:lvl5pPr>
            <a:lvl6pPr indent="-317500" lvl="5" marL="2743200" rtl="0">
              <a:spcBef>
                <a:spcPts val="0"/>
              </a:spcBef>
              <a:spcAft>
                <a:spcPts val="0"/>
              </a:spcAft>
              <a:buSzPts val="1400"/>
              <a:buFont typeface="Montserrat"/>
              <a:buChar char="■"/>
              <a:defRPr>
                <a:latin typeface="Montserrat"/>
                <a:ea typeface="Montserrat"/>
                <a:cs typeface="Montserrat"/>
                <a:sym typeface="Montserrat"/>
              </a:defRPr>
            </a:lvl6pPr>
            <a:lvl7pPr indent="-317500" lvl="6" marL="3200400" rtl="0">
              <a:spcBef>
                <a:spcPts val="0"/>
              </a:spcBef>
              <a:spcAft>
                <a:spcPts val="0"/>
              </a:spcAft>
              <a:buSzPts val="1400"/>
              <a:buFont typeface="Montserrat"/>
              <a:buChar char="●"/>
              <a:defRPr>
                <a:latin typeface="Montserrat"/>
                <a:ea typeface="Montserrat"/>
                <a:cs typeface="Montserrat"/>
                <a:sym typeface="Montserrat"/>
              </a:defRPr>
            </a:lvl7pPr>
            <a:lvl8pPr indent="-317500" lvl="7" marL="3657600" rtl="0">
              <a:spcBef>
                <a:spcPts val="0"/>
              </a:spcBef>
              <a:spcAft>
                <a:spcPts val="0"/>
              </a:spcAft>
              <a:buSzPts val="1400"/>
              <a:buFont typeface="Montserrat"/>
              <a:buChar char="○"/>
              <a:defRPr>
                <a:latin typeface="Montserrat"/>
                <a:ea typeface="Montserrat"/>
                <a:cs typeface="Montserrat"/>
                <a:sym typeface="Montserrat"/>
              </a:defRPr>
            </a:lvl8pPr>
            <a:lvl9pPr indent="-317500" lvl="8" marL="4114800" rtl="0">
              <a:spcBef>
                <a:spcPts val="0"/>
              </a:spcBef>
              <a:spcAft>
                <a:spcPts val="0"/>
              </a:spcAft>
              <a:buSzPts val="1400"/>
              <a:buFont typeface="Montserrat"/>
              <a:buChar char="■"/>
              <a:defRPr>
                <a:latin typeface="Montserrat"/>
                <a:ea typeface="Montserrat"/>
                <a:cs typeface="Montserrat"/>
                <a:sym typeface="Montserrat"/>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red" showMasterSp="0">
  <p:cSld name="TITLE_AND_BODY_1_1_3_1_1_1_1">
    <p:bg>
      <p:bgPr>
        <a:solidFill>
          <a:srgbClr val="C8102E"/>
        </a:solidFill>
      </p:bgPr>
    </p:bg>
    <p:spTree>
      <p:nvGrpSpPr>
        <p:cNvPr id="80" name="Shape 80"/>
        <p:cNvGrpSpPr/>
        <p:nvPr/>
      </p:nvGrpSpPr>
      <p:grpSpPr>
        <a:xfrm>
          <a:off x="0" y="0"/>
          <a:ext cx="0" cy="0"/>
          <a:chOff x="0" y="0"/>
          <a:chExt cx="0" cy="0"/>
        </a:xfrm>
      </p:grpSpPr>
      <p:sp>
        <p:nvSpPr>
          <p:cNvPr id="81" name="Google Shape;81;p13"/>
          <p:cNvSpPr txBox="1"/>
          <p:nvPr>
            <p:ph type="title"/>
          </p:nvPr>
        </p:nvSpPr>
        <p:spPr>
          <a:xfrm>
            <a:off x="9850" y="2146950"/>
            <a:ext cx="9144000" cy="6453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3000">
                <a:solidFill>
                  <a:srgbClr val="FFFFFF"/>
                </a:solidFill>
                <a:latin typeface="Montserrat Light"/>
                <a:ea typeface="Montserrat Light"/>
                <a:cs typeface="Montserrat Light"/>
                <a:sym typeface="Montserrat Light"/>
              </a:defRPr>
            </a:lvl1pPr>
            <a:lvl2pPr lvl="1" rtl="0" algn="ctr">
              <a:spcBef>
                <a:spcPts val="0"/>
              </a:spcBef>
              <a:spcAft>
                <a:spcPts val="0"/>
              </a:spcAft>
              <a:buNone/>
              <a:defRPr sz="2000">
                <a:solidFill>
                  <a:srgbClr val="FFFFFF"/>
                </a:solidFill>
                <a:latin typeface="Montserrat Light"/>
                <a:ea typeface="Montserrat Light"/>
                <a:cs typeface="Montserrat Light"/>
                <a:sym typeface="Montserrat Light"/>
              </a:defRPr>
            </a:lvl2pPr>
            <a:lvl3pPr lvl="2" rtl="0" algn="ctr">
              <a:spcBef>
                <a:spcPts val="0"/>
              </a:spcBef>
              <a:spcAft>
                <a:spcPts val="0"/>
              </a:spcAft>
              <a:buNone/>
              <a:defRPr sz="2000">
                <a:solidFill>
                  <a:srgbClr val="FFFFFF"/>
                </a:solidFill>
                <a:latin typeface="Montserrat Light"/>
                <a:ea typeface="Montserrat Light"/>
                <a:cs typeface="Montserrat Light"/>
                <a:sym typeface="Montserrat Light"/>
              </a:defRPr>
            </a:lvl3pPr>
            <a:lvl4pPr lvl="3" rtl="0" algn="ctr">
              <a:spcBef>
                <a:spcPts val="0"/>
              </a:spcBef>
              <a:spcAft>
                <a:spcPts val="0"/>
              </a:spcAft>
              <a:buNone/>
              <a:defRPr sz="2000">
                <a:solidFill>
                  <a:srgbClr val="FFFFFF"/>
                </a:solidFill>
                <a:latin typeface="Montserrat Light"/>
                <a:ea typeface="Montserrat Light"/>
                <a:cs typeface="Montserrat Light"/>
                <a:sym typeface="Montserrat Light"/>
              </a:defRPr>
            </a:lvl4pPr>
            <a:lvl5pPr lvl="4" rtl="0" algn="ctr">
              <a:spcBef>
                <a:spcPts val="0"/>
              </a:spcBef>
              <a:spcAft>
                <a:spcPts val="0"/>
              </a:spcAft>
              <a:buNone/>
              <a:defRPr sz="2000">
                <a:solidFill>
                  <a:srgbClr val="FFFFFF"/>
                </a:solidFill>
                <a:latin typeface="Montserrat Light"/>
                <a:ea typeface="Montserrat Light"/>
                <a:cs typeface="Montserrat Light"/>
                <a:sym typeface="Montserrat Light"/>
              </a:defRPr>
            </a:lvl5pPr>
            <a:lvl6pPr lvl="5" rtl="0" algn="ctr">
              <a:spcBef>
                <a:spcPts val="0"/>
              </a:spcBef>
              <a:spcAft>
                <a:spcPts val="0"/>
              </a:spcAft>
              <a:buNone/>
              <a:defRPr sz="2000">
                <a:solidFill>
                  <a:srgbClr val="FFFFFF"/>
                </a:solidFill>
                <a:latin typeface="Montserrat Light"/>
                <a:ea typeface="Montserrat Light"/>
                <a:cs typeface="Montserrat Light"/>
                <a:sym typeface="Montserrat Light"/>
              </a:defRPr>
            </a:lvl6pPr>
            <a:lvl7pPr lvl="6" rtl="0" algn="ctr">
              <a:spcBef>
                <a:spcPts val="0"/>
              </a:spcBef>
              <a:spcAft>
                <a:spcPts val="0"/>
              </a:spcAft>
              <a:buNone/>
              <a:defRPr sz="2000">
                <a:solidFill>
                  <a:srgbClr val="FFFFFF"/>
                </a:solidFill>
                <a:latin typeface="Montserrat Light"/>
                <a:ea typeface="Montserrat Light"/>
                <a:cs typeface="Montserrat Light"/>
                <a:sym typeface="Montserrat Light"/>
              </a:defRPr>
            </a:lvl7pPr>
            <a:lvl8pPr lvl="7" rtl="0" algn="ctr">
              <a:spcBef>
                <a:spcPts val="0"/>
              </a:spcBef>
              <a:spcAft>
                <a:spcPts val="0"/>
              </a:spcAft>
              <a:buNone/>
              <a:defRPr sz="2000">
                <a:solidFill>
                  <a:srgbClr val="FFFFFF"/>
                </a:solidFill>
                <a:latin typeface="Montserrat Light"/>
                <a:ea typeface="Montserrat Light"/>
                <a:cs typeface="Montserrat Light"/>
                <a:sym typeface="Montserrat Light"/>
              </a:defRPr>
            </a:lvl8pPr>
            <a:lvl9pPr lvl="8" rtl="0" algn="ctr">
              <a:spcBef>
                <a:spcPts val="0"/>
              </a:spcBef>
              <a:spcAft>
                <a:spcPts val="0"/>
              </a:spcAft>
              <a:buNone/>
              <a:defRPr sz="2000">
                <a:solidFill>
                  <a:srgbClr val="FFFFFF"/>
                </a:solidFill>
                <a:latin typeface="Montserrat Light"/>
                <a:ea typeface="Montserrat Light"/>
                <a:cs typeface="Montserrat Light"/>
                <a:sym typeface="Montserrat Light"/>
              </a:defRPr>
            </a:lvl9pPr>
          </a:lstStyle>
          <a:p/>
        </p:txBody>
      </p:sp>
      <p:pic>
        <p:nvPicPr>
          <p:cNvPr id="82" name="Google Shape;82;p13"/>
          <p:cNvPicPr preferRelativeResize="0"/>
          <p:nvPr/>
        </p:nvPicPr>
        <p:blipFill rotWithShape="1">
          <a:blip r:embed="rId2">
            <a:alphaModFix/>
          </a:blip>
          <a:srcRect b="0" l="0" r="0" t="0"/>
          <a:stretch/>
        </p:blipFill>
        <p:spPr>
          <a:xfrm>
            <a:off x="8745725" y="4787863"/>
            <a:ext cx="217601" cy="240475"/>
          </a:xfrm>
          <a:prstGeom prst="rect">
            <a:avLst/>
          </a:prstGeom>
          <a:noFill/>
          <a:ln>
            <a:noFill/>
          </a:ln>
        </p:spPr>
      </p:pic>
      <p:cxnSp>
        <p:nvCxnSpPr>
          <p:cNvPr id="83" name="Google Shape;83;p13"/>
          <p:cNvCxnSpPr/>
          <p:nvPr/>
        </p:nvCxnSpPr>
        <p:spPr>
          <a:xfrm flipH="1" rot="10800000">
            <a:off x="171225" y="4701650"/>
            <a:ext cx="8792100" cy="600"/>
          </a:xfrm>
          <a:prstGeom prst="straightConnector1">
            <a:avLst/>
          </a:prstGeom>
          <a:noFill/>
          <a:ln cap="flat" cmpd="sng" w="9525">
            <a:solidFill>
              <a:srgbClr val="FFFFFF"/>
            </a:solidFill>
            <a:prstDash val="solid"/>
            <a:round/>
            <a:headEnd len="med" w="med" type="none"/>
            <a:tailEnd len="med" w="med" type="none"/>
          </a:ln>
        </p:spPr>
      </p:cxnSp>
      <p:sp>
        <p:nvSpPr>
          <p:cNvPr id="84" name="Google Shape;84;p13"/>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600">
                <a:solidFill>
                  <a:srgbClr val="FFFFFF"/>
                </a:solidFill>
                <a:latin typeface="Montserrat Light"/>
                <a:ea typeface="Montserrat Light"/>
                <a:cs typeface="Montserrat Light"/>
                <a:sym typeface="Montserrat Light"/>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pic>
        <p:nvPicPr>
          <p:cNvPr id="85" name="Google Shape;85;p13"/>
          <p:cNvPicPr preferRelativeResize="0"/>
          <p:nvPr/>
        </p:nvPicPr>
        <p:blipFill>
          <a:blip r:embed="rId3">
            <a:alphaModFix/>
          </a:blip>
          <a:stretch>
            <a:fillRect/>
          </a:stretch>
        </p:blipFill>
        <p:spPr>
          <a:xfrm>
            <a:off x="80850" y="4759088"/>
            <a:ext cx="355050" cy="31882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orange" showMasterSp="0">
  <p:cSld name="TITLE_AND_BODY_1_1_3_1_1_1_1_1">
    <p:bg>
      <p:bgPr>
        <a:solidFill>
          <a:srgbClr val="DC4405"/>
        </a:solidFill>
      </p:bgPr>
    </p:bg>
    <p:spTree>
      <p:nvGrpSpPr>
        <p:cNvPr id="86" name="Shape 86"/>
        <p:cNvGrpSpPr/>
        <p:nvPr/>
      </p:nvGrpSpPr>
      <p:grpSpPr>
        <a:xfrm>
          <a:off x="0" y="0"/>
          <a:ext cx="0" cy="0"/>
          <a:chOff x="0" y="0"/>
          <a:chExt cx="0" cy="0"/>
        </a:xfrm>
      </p:grpSpPr>
      <p:sp>
        <p:nvSpPr>
          <p:cNvPr id="87" name="Google Shape;87;p14"/>
          <p:cNvSpPr txBox="1"/>
          <p:nvPr>
            <p:ph type="title"/>
          </p:nvPr>
        </p:nvSpPr>
        <p:spPr>
          <a:xfrm>
            <a:off x="9850" y="2146950"/>
            <a:ext cx="9144000" cy="6453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3000">
                <a:solidFill>
                  <a:srgbClr val="FFFFFF"/>
                </a:solidFill>
                <a:latin typeface="Montserrat Light"/>
                <a:ea typeface="Montserrat Light"/>
                <a:cs typeface="Montserrat Light"/>
                <a:sym typeface="Montserrat Light"/>
              </a:defRPr>
            </a:lvl1pPr>
            <a:lvl2pPr lvl="1" rtl="0" algn="ctr">
              <a:spcBef>
                <a:spcPts val="0"/>
              </a:spcBef>
              <a:spcAft>
                <a:spcPts val="0"/>
              </a:spcAft>
              <a:buNone/>
              <a:defRPr sz="2000">
                <a:solidFill>
                  <a:srgbClr val="FFFFFF"/>
                </a:solidFill>
                <a:latin typeface="Montserrat Light"/>
                <a:ea typeface="Montserrat Light"/>
                <a:cs typeface="Montserrat Light"/>
                <a:sym typeface="Montserrat Light"/>
              </a:defRPr>
            </a:lvl2pPr>
            <a:lvl3pPr lvl="2" rtl="0" algn="ctr">
              <a:spcBef>
                <a:spcPts val="0"/>
              </a:spcBef>
              <a:spcAft>
                <a:spcPts val="0"/>
              </a:spcAft>
              <a:buNone/>
              <a:defRPr sz="2000">
                <a:solidFill>
                  <a:srgbClr val="FFFFFF"/>
                </a:solidFill>
                <a:latin typeface="Montserrat Light"/>
                <a:ea typeface="Montserrat Light"/>
                <a:cs typeface="Montserrat Light"/>
                <a:sym typeface="Montserrat Light"/>
              </a:defRPr>
            </a:lvl3pPr>
            <a:lvl4pPr lvl="3" rtl="0" algn="ctr">
              <a:spcBef>
                <a:spcPts val="0"/>
              </a:spcBef>
              <a:spcAft>
                <a:spcPts val="0"/>
              </a:spcAft>
              <a:buNone/>
              <a:defRPr sz="2000">
                <a:solidFill>
                  <a:srgbClr val="FFFFFF"/>
                </a:solidFill>
                <a:latin typeface="Montserrat Light"/>
                <a:ea typeface="Montserrat Light"/>
                <a:cs typeface="Montserrat Light"/>
                <a:sym typeface="Montserrat Light"/>
              </a:defRPr>
            </a:lvl4pPr>
            <a:lvl5pPr lvl="4" rtl="0" algn="ctr">
              <a:spcBef>
                <a:spcPts val="0"/>
              </a:spcBef>
              <a:spcAft>
                <a:spcPts val="0"/>
              </a:spcAft>
              <a:buNone/>
              <a:defRPr sz="2000">
                <a:solidFill>
                  <a:srgbClr val="FFFFFF"/>
                </a:solidFill>
                <a:latin typeface="Montserrat Light"/>
                <a:ea typeface="Montserrat Light"/>
                <a:cs typeface="Montserrat Light"/>
                <a:sym typeface="Montserrat Light"/>
              </a:defRPr>
            </a:lvl5pPr>
            <a:lvl6pPr lvl="5" rtl="0" algn="ctr">
              <a:spcBef>
                <a:spcPts val="0"/>
              </a:spcBef>
              <a:spcAft>
                <a:spcPts val="0"/>
              </a:spcAft>
              <a:buNone/>
              <a:defRPr sz="2000">
                <a:solidFill>
                  <a:srgbClr val="FFFFFF"/>
                </a:solidFill>
                <a:latin typeface="Montserrat Light"/>
                <a:ea typeface="Montserrat Light"/>
                <a:cs typeface="Montserrat Light"/>
                <a:sym typeface="Montserrat Light"/>
              </a:defRPr>
            </a:lvl6pPr>
            <a:lvl7pPr lvl="6" rtl="0" algn="ctr">
              <a:spcBef>
                <a:spcPts val="0"/>
              </a:spcBef>
              <a:spcAft>
                <a:spcPts val="0"/>
              </a:spcAft>
              <a:buNone/>
              <a:defRPr sz="2000">
                <a:solidFill>
                  <a:srgbClr val="FFFFFF"/>
                </a:solidFill>
                <a:latin typeface="Montserrat Light"/>
                <a:ea typeface="Montserrat Light"/>
                <a:cs typeface="Montserrat Light"/>
                <a:sym typeface="Montserrat Light"/>
              </a:defRPr>
            </a:lvl7pPr>
            <a:lvl8pPr lvl="7" rtl="0" algn="ctr">
              <a:spcBef>
                <a:spcPts val="0"/>
              </a:spcBef>
              <a:spcAft>
                <a:spcPts val="0"/>
              </a:spcAft>
              <a:buNone/>
              <a:defRPr sz="2000">
                <a:solidFill>
                  <a:srgbClr val="FFFFFF"/>
                </a:solidFill>
                <a:latin typeface="Montserrat Light"/>
                <a:ea typeface="Montserrat Light"/>
                <a:cs typeface="Montserrat Light"/>
                <a:sym typeface="Montserrat Light"/>
              </a:defRPr>
            </a:lvl8pPr>
            <a:lvl9pPr lvl="8" rtl="0" algn="ctr">
              <a:spcBef>
                <a:spcPts val="0"/>
              </a:spcBef>
              <a:spcAft>
                <a:spcPts val="0"/>
              </a:spcAft>
              <a:buNone/>
              <a:defRPr sz="2000">
                <a:solidFill>
                  <a:srgbClr val="FFFFFF"/>
                </a:solidFill>
                <a:latin typeface="Montserrat Light"/>
                <a:ea typeface="Montserrat Light"/>
                <a:cs typeface="Montserrat Light"/>
                <a:sym typeface="Montserrat Light"/>
              </a:defRPr>
            </a:lvl9pPr>
          </a:lstStyle>
          <a:p/>
        </p:txBody>
      </p:sp>
      <p:pic>
        <p:nvPicPr>
          <p:cNvPr id="88" name="Google Shape;88;p14"/>
          <p:cNvPicPr preferRelativeResize="0"/>
          <p:nvPr/>
        </p:nvPicPr>
        <p:blipFill rotWithShape="1">
          <a:blip r:embed="rId2">
            <a:alphaModFix/>
          </a:blip>
          <a:srcRect b="0" l="0" r="0" t="0"/>
          <a:stretch/>
        </p:blipFill>
        <p:spPr>
          <a:xfrm>
            <a:off x="8745725" y="4787863"/>
            <a:ext cx="217601" cy="240475"/>
          </a:xfrm>
          <a:prstGeom prst="rect">
            <a:avLst/>
          </a:prstGeom>
          <a:noFill/>
          <a:ln>
            <a:noFill/>
          </a:ln>
        </p:spPr>
      </p:pic>
      <p:cxnSp>
        <p:nvCxnSpPr>
          <p:cNvPr id="89" name="Google Shape;89;p14"/>
          <p:cNvCxnSpPr/>
          <p:nvPr/>
        </p:nvCxnSpPr>
        <p:spPr>
          <a:xfrm flipH="1" rot="10800000">
            <a:off x="171225" y="4701650"/>
            <a:ext cx="8792100" cy="600"/>
          </a:xfrm>
          <a:prstGeom prst="straightConnector1">
            <a:avLst/>
          </a:prstGeom>
          <a:noFill/>
          <a:ln cap="flat" cmpd="sng" w="9525">
            <a:solidFill>
              <a:srgbClr val="FFFFFF"/>
            </a:solidFill>
            <a:prstDash val="solid"/>
            <a:round/>
            <a:headEnd len="med" w="med" type="none"/>
            <a:tailEnd len="med" w="med" type="none"/>
          </a:ln>
        </p:spPr>
      </p:cxnSp>
      <p:sp>
        <p:nvSpPr>
          <p:cNvPr id="90" name="Google Shape;90;p14"/>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600">
                <a:solidFill>
                  <a:srgbClr val="FFFFFF"/>
                </a:solidFill>
                <a:latin typeface="Montserrat Light"/>
                <a:ea typeface="Montserrat Light"/>
                <a:cs typeface="Montserrat Light"/>
                <a:sym typeface="Montserrat Light"/>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pic>
        <p:nvPicPr>
          <p:cNvPr id="91" name="Google Shape;91;p14"/>
          <p:cNvPicPr preferRelativeResize="0"/>
          <p:nvPr/>
        </p:nvPicPr>
        <p:blipFill>
          <a:blip r:embed="rId3">
            <a:alphaModFix/>
          </a:blip>
          <a:stretch>
            <a:fillRect/>
          </a:stretch>
        </p:blipFill>
        <p:spPr>
          <a:xfrm>
            <a:off x="80850" y="4759088"/>
            <a:ext cx="355050" cy="31882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EE breaker pink" showMasterSp="0">
  <p:cSld name="TITLE_AND_BODY_1_1_2">
    <p:bg>
      <p:bgPr>
        <a:solidFill>
          <a:srgbClr val="ED008C"/>
        </a:solidFill>
      </p:bgPr>
    </p:bg>
    <p:spTree>
      <p:nvGrpSpPr>
        <p:cNvPr id="92" name="Shape 92"/>
        <p:cNvGrpSpPr/>
        <p:nvPr/>
      </p:nvGrpSpPr>
      <p:grpSpPr>
        <a:xfrm>
          <a:off x="0" y="0"/>
          <a:ext cx="0" cy="0"/>
          <a:chOff x="0" y="0"/>
          <a:chExt cx="0" cy="0"/>
        </a:xfrm>
      </p:grpSpPr>
      <p:sp>
        <p:nvSpPr>
          <p:cNvPr id="93" name="Google Shape;93;p15"/>
          <p:cNvSpPr txBox="1"/>
          <p:nvPr>
            <p:ph type="title"/>
          </p:nvPr>
        </p:nvSpPr>
        <p:spPr>
          <a:xfrm>
            <a:off x="9850" y="3259950"/>
            <a:ext cx="9144000" cy="4545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000">
                <a:solidFill>
                  <a:srgbClr val="FFFFFF"/>
                </a:solidFill>
                <a:latin typeface="Montserrat Light"/>
                <a:ea typeface="Montserrat Light"/>
                <a:cs typeface="Montserrat Light"/>
                <a:sym typeface="Montserrat Light"/>
              </a:defRPr>
            </a:lvl1pPr>
            <a:lvl2pPr lvl="1" rtl="0" algn="ctr">
              <a:spcBef>
                <a:spcPts val="0"/>
              </a:spcBef>
              <a:spcAft>
                <a:spcPts val="0"/>
              </a:spcAft>
              <a:buNone/>
              <a:defRPr sz="2000">
                <a:solidFill>
                  <a:srgbClr val="FFFFFF"/>
                </a:solidFill>
                <a:latin typeface="Montserrat Light"/>
                <a:ea typeface="Montserrat Light"/>
                <a:cs typeface="Montserrat Light"/>
                <a:sym typeface="Montserrat Light"/>
              </a:defRPr>
            </a:lvl2pPr>
            <a:lvl3pPr lvl="2" rtl="0" algn="ctr">
              <a:spcBef>
                <a:spcPts val="0"/>
              </a:spcBef>
              <a:spcAft>
                <a:spcPts val="0"/>
              </a:spcAft>
              <a:buNone/>
              <a:defRPr sz="2000">
                <a:solidFill>
                  <a:srgbClr val="FFFFFF"/>
                </a:solidFill>
                <a:latin typeface="Montserrat Light"/>
                <a:ea typeface="Montserrat Light"/>
                <a:cs typeface="Montserrat Light"/>
                <a:sym typeface="Montserrat Light"/>
              </a:defRPr>
            </a:lvl3pPr>
            <a:lvl4pPr lvl="3" rtl="0" algn="ctr">
              <a:spcBef>
                <a:spcPts val="0"/>
              </a:spcBef>
              <a:spcAft>
                <a:spcPts val="0"/>
              </a:spcAft>
              <a:buNone/>
              <a:defRPr sz="2000">
                <a:solidFill>
                  <a:srgbClr val="FFFFFF"/>
                </a:solidFill>
                <a:latin typeface="Montserrat Light"/>
                <a:ea typeface="Montserrat Light"/>
                <a:cs typeface="Montserrat Light"/>
                <a:sym typeface="Montserrat Light"/>
              </a:defRPr>
            </a:lvl4pPr>
            <a:lvl5pPr lvl="4" rtl="0" algn="ctr">
              <a:spcBef>
                <a:spcPts val="0"/>
              </a:spcBef>
              <a:spcAft>
                <a:spcPts val="0"/>
              </a:spcAft>
              <a:buNone/>
              <a:defRPr sz="2000">
                <a:solidFill>
                  <a:srgbClr val="FFFFFF"/>
                </a:solidFill>
                <a:latin typeface="Montserrat Light"/>
                <a:ea typeface="Montserrat Light"/>
                <a:cs typeface="Montserrat Light"/>
                <a:sym typeface="Montserrat Light"/>
              </a:defRPr>
            </a:lvl5pPr>
            <a:lvl6pPr lvl="5" rtl="0" algn="ctr">
              <a:spcBef>
                <a:spcPts val="0"/>
              </a:spcBef>
              <a:spcAft>
                <a:spcPts val="0"/>
              </a:spcAft>
              <a:buNone/>
              <a:defRPr sz="2000">
                <a:solidFill>
                  <a:srgbClr val="FFFFFF"/>
                </a:solidFill>
                <a:latin typeface="Montserrat Light"/>
                <a:ea typeface="Montserrat Light"/>
                <a:cs typeface="Montserrat Light"/>
                <a:sym typeface="Montserrat Light"/>
              </a:defRPr>
            </a:lvl6pPr>
            <a:lvl7pPr lvl="6" rtl="0" algn="ctr">
              <a:spcBef>
                <a:spcPts val="0"/>
              </a:spcBef>
              <a:spcAft>
                <a:spcPts val="0"/>
              </a:spcAft>
              <a:buNone/>
              <a:defRPr sz="2000">
                <a:solidFill>
                  <a:srgbClr val="FFFFFF"/>
                </a:solidFill>
                <a:latin typeface="Montserrat Light"/>
                <a:ea typeface="Montserrat Light"/>
                <a:cs typeface="Montserrat Light"/>
                <a:sym typeface="Montserrat Light"/>
              </a:defRPr>
            </a:lvl7pPr>
            <a:lvl8pPr lvl="7" rtl="0" algn="ctr">
              <a:spcBef>
                <a:spcPts val="0"/>
              </a:spcBef>
              <a:spcAft>
                <a:spcPts val="0"/>
              </a:spcAft>
              <a:buNone/>
              <a:defRPr sz="2000">
                <a:solidFill>
                  <a:srgbClr val="FFFFFF"/>
                </a:solidFill>
                <a:latin typeface="Montserrat Light"/>
                <a:ea typeface="Montserrat Light"/>
                <a:cs typeface="Montserrat Light"/>
                <a:sym typeface="Montserrat Light"/>
              </a:defRPr>
            </a:lvl8pPr>
            <a:lvl9pPr lvl="8" rtl="0" algn="ctr">
              <a:spcBef>
                <a:spcPts val="0"/>
              </a:spcBef>
              <a:spcAft>
                <a:spcPts val="0"/>
              </a:spcAft>
              <a:buNone/>
              <a:defRPr sz="2000">
                <a:solidFill>
                  <a:srgbClr val="FFFFFF"/>
                </a:solidFill>
                <a:latin typeface="Montserrat Light"/>
                <a:ea typeface="Montserrat Light"/>
                <a:cs typeface="Montserrat Light"/>
                <a:sym typeface="Montserrat Light"/>
              </a:defRPr>
            </a:lvl9pPr>
          </a:lstStyle>
          <a:p/>
        </p:txBody>
      </p:sp>
      <p:pic>
        <p:nvPicPr>
          <p:cNvPr id="94" name="Google Shape;94;p15"/>
          <p:cNvPicPr preferRelativeResize="0"/>
          <p:nvPr/>
        </p:nvPicPr>
        <p:blipFill rotWithShape="1">
          <a:blip r:embed="rId2">
            <a:alphaModFix/>
          </a:blip>
          <a:srcRect b="0" l="0" r="0" t="0"/>
          <a:stretch/>
        </p:blipFill>
        <p:spPr>
          <a:xfrm>
            <a:off x="3732100" y="1277250"/>
            <a:ext cx="1692950" cy="18708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EE breaker blue" showMasterSp="0">
  <p:cSld name="TITLE_AND_BODY_1_1_2_1">
    <p:bg>
      <p:bgPr>
        <a:solidFill>
          <a:srgbClr val="00A9E0"/>
        </a:solidFill>
      </p:bgPr>
    </p:bg>
    <p:spTree>
      <p:nvGrpSpPr>
        <p:cNvPr id="95" name="Shape 95"/>
        <p:cNvGrpSpPr/>
        <p:nvPr/>
      </p:nvGrpSpPr>
      <p:grpSpPr>
        <a:xfrm>
          <a:off x="0" y="0"/>
          <a:ext cx="0" cy="0"/>
          <a:chOff x="0" y="0"/>
          <a:chExt cx="0" cy="0"/>
        </a:xfrm>
      </p:grpSpPr>
      <p:sp>
        <p:nvSpPr>
          <p:cNvPr id="96" name="Google Shape;96;p16"/>
          <p:cNvSpPr txBox="1"/>
          <p:nvPr>
            <p:ph type="title"/>
          </p:nvPr>
        </p:nvSpPr>
        <p:spPr>
          <a:xfrm>
            <a:off x="9850" y="3259950"/>
            <a:ext cx="9144000" cy="4545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000">
                <a:solidFill>
                  <a:srgbClr val="FFFFFF"/>
                </a:solidFill>
                <a:latin typeface="Montserrat Light"/>
                <a:ea typeface="Montserrat Light"/>
                <a:cs typeface="Montserrat Light"/>
                <a:sym typeface="Montserrat Light"/>
              </a:defRPr>
            </a:lvl1pPr>
            <a:lvl2pPr lvl="1" rtl="0" algn="ctr">
              <a:spcBef>
                <a:spcPts val="0"/>
              </a:spcBef>
              <a:spcAft>
                <a:spcPts val="0"/>
              </a:spcAft>
              <a:buNone/>
              <a:defRPr sz="2000">
                <a:solidFill>
                  <a:srgbClr val="FFFFFF"/>
                </a:solidFill>
                <a:latin typeface="Montserrat Light"/>
                <a:ea typeface="Montserrat Light"/>
                <a:cs typeface="Montserrat Light"/>
                <a:sym typeface="Montserrat Light"/>
              </a:defRPr>
            </a:lvl2pPr>
            <a:lvl3pPr lvl="2" rtl="0" algn="ctr">
              <a:spcBef>
                <a:spcPts val="0"/>
              </a:spcBef>
              <a:spcAft>
                <a:spcPts val="0"/>
              </a:spcAft>
              <a:buNone/>
              <a:defRPr sz="2000">
                <a:solidFill>
                  <a:srgbClr val="FFFFFF"/>
                </a:solidFill>
                <a:latin typeface="Montserrat Light"/>
                <a:ea typeface="Montserrat Light"/>
                <a:cs typeface="Montserrat Light"/>
                <a:sym typeface="Montserrat Light"/>
              </a:defRPr>
            </a:lvl3pPr>
            <a:lvl4pPr lvl="3" rtl="0" algn="ctr">
              <a:spcBef>
                <a:spcPts val="0"/>
              </a:spcBef>
              <a:spcAft>
                <a:spcPts val="0"/>
              </a:spcAft>
              <a:buNone/>
              <a:defRPr sz="2000">
                <a:solidFill>
                  <a:srgbClr val="FFFFFF"/>
                </a:solidFill>
                <a:latin typeface="Montserrat Light"/>
                <a:ea typeface="Montserrat Light"/>
                <a:cs typeface="Montserrat Light"/>
                <a:sym typeface="Montserrat Light"/>
              </a:defRPr>
            </a:lvl4pPr>
            <a:lvl5pPr lvl="4" rtl="0" algn="ctr">
              <a:spcBef>
                <a:spcPts val="0"/>
              </a:spcBef>
              <a:spcAft>
                <a:spcPts val="0"/>
              </a:spcAft>
              <a:buNone/>
              <a:defRPr sz="2000">
                <a:solidFill>
                  <a:srgbClr val="FFFFFF"/>
                </a:solidFill>
                <a:latin typeface="Montserrat Light"/>
                <a:ea typeface="Montserrat Light"/>
                <a:cs typeface="Montserrat Light"/>
                <a:sym typeface="Montserrat Light"/>
              </a:defRPr>
            </a:lvl5pPr>
            <a:lvl6pPr lvl="5" rtl="0" algn="ctr">
              <a:spcBef>
                <a:spcPts val="0"/>
              </a:spcBef>
              <a:spcAft>
                <a:spcPts val="0"/>
              </a:spcAft>
              <a:buNone/>
              <a:defRPr sz="2000">
                <a:solidFill>
                  <a:srgbClr val="FFFFFF"/>
                </a:solidFill>
                <a:latin typeface="Montserrat Light"/>
                <a:ea typeface="Montserrat Light"/>
                <a:cs typeface="Montserrat Light"/>
                <a:sym typeface="Montserrat Light"/>
              </a:defRPr>
            </a:lvl6pPr>
            <a:lvl7pPr lvl="6" rtl="0" algn="ctr">
              <a:spcBef>
                <a:spcPts val="0"/>
              </a:spcBef>
              <a:spcAft>
                <a:spcPts val="0"/>
              </a:spcAft>
              <a:buNone/>
              <a:defRPr sz="2000">
                <a:solidFill>
                  <a:srgbClr val="FFFFFF"/>
                </a:solidFill>
                <a:latin typeface="Montserrat Light"/>
                <a:ea typeface="Montserrat Light"/>
                <a:cs typeface="Montserrat Light"/>
                <a:sym typeface="Montserrat Light"/>
              </a:defRPr>
            </a:lvl7pPr>
            <a:lvl8pPr lvl="7" rtl="0" algn="ctr">
              <a:spcBef>
                <a:spcPts val="0"/>
              </a:spcBef>
              <a:spcAft>
                <a:spcPts val="0"/>
              </a:spcAft>
              <a:buNone/>
              <a:defRPr sz="2000">
                <a:solidFill>
                  <a:srgbClr val="FFFFFF"/>
                </a:solidFill>
                <a:latin typeface="Montserrat Light"/>
                <a:ea typeface="Montserrat Light"/>
                <a:cs typeface="Montserrat Light"/>
                <a:sym typeface="Montserrat Light"/>
              </a:defRPr>
            </a:lvl8pPr>
            <a:lvl9pPr lvl="8" rtl="0" algn="ctr">
              <a:spcBef>
                <a:spcPts val="0"/>
              </a:spcBef>
              <a:spcAft>
                <a:spcPts val="0"/>
              </a:spcAft>
              <a:buNone/>
              <a:defRPr sz="2000">
                <a:solidFill>
                  <a:srgbClr val="FFFFFF"/>
                </a:solidFill>
                <a:latin typeface="Montserrat Light"/>
                <a:ea typeface="Montserrat Light"/>
                <a:cs typeface="Montserrat Light"/>
                <a:sym typeface="Montserrat Light"/>
              </a:defRPr>
            </a:lvl9pPr>
          </a:lstStyle>
          <a:p/>
        </p:txBody>
      </p:sp>
      <p:pic>
        <p:nvPicPr>
          <p:cNvPr id="97" name="Google Shape;97;p16"/>
          <p:cNvPicPr preferRelativeResize="0"/>
          <p:nvPr/>
        </p:nvPicPr>
        <p:blipFill rotWithShape="1">
          <a:blip r:embed="rId2">
            <a:alphaModFix/>
          </a:blip>
          <a:srcRect b="0" l="0" r="0" t="0"/>
          <a:stretch/>
        </p:blipFill>
        <p:spPr>
          <a:xfrm>
            <a:off x="3732100" y="1277250"/>
            <a:ext cx="1692950" cy="18708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EE breaker green" showMasterSp="0">
  <p:cSld name="TITLE_AND_BODY_1_1_1">
    <p:bg>
      <p:bgPr>
        <a:solidFill>
          <a:srgbClr val="78BE20"/>
        </a:solidFill>
      </p:bgPr>
    </p:bg>
    <p:spTree>
      <p:nvGrpSpPr>
        <p:cNvPr id="98" name="Shape 98"/>
        <p:cNvGrpSpPr/>
        <p:nvPr/>
      </p:nvGrpSpPr>
      <p:grpSpPr>
        <a:xfrm>
          <a:off x="0" y="0"/>
          <a:ext cx="0" cy="0"/>
          <a:chOff x="0" y="0"/>
          <a:chExt cx="0" cy="0"/>
        </a:xfrm>
      </p:grpSpPr>
      <p:sp>
        <p:nvSpPr>
          <p:cNvPr id="99" name="Google Shape;99;p17"/>
          <p:cNvSpPr txBox="1"/>
          <p:nvPr>
            <p:ph type="title"/>
          </p:nvPr>
        </p:nvSpPr>
        <p:spPr>
          <a:xfrm>
            <a:off x="9850" y="3259950"/>
            <a:ext cx="9144000" cy="4545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000">
                <a:solidFill>
                  <a:srgbClr val="FFFFFF"/>
                </a:solidFill>
                <a:latin typeface="Montserrat Light"/>
                <a:ea typeface="Montserrat Light"/>
                <a:cs typeface="Montserrat Light"/>
                <a:sym typeface="Montserrat Light"/>
              </a:defRPr>
            </a:lvl1pPr>
            <a:lvl2pPr lvl="1" rtl="0" algn="ctr">
              <a:spcBef>
                <a:spcPts val="0"/>
              </a:spcBef>
              <a:spcAft>
                <a:spcPts val="0"/>
              </a:spcAft>
              <a:buNone/>
              <a:defRPr sz="2000">
                <a:solidFill>
                  <a:srgbClr val="FFFFFF"/>
                </a:solidFill>
                <a:latin typeface="Montserrat Light"/>
                <a:ea typeface="Montserrat Light"/>
                <a:cs typeface="Montserrat Light"/>
                <a:sym typeface="Montserrat Light"/>
              </a:defRPr>
            </a:lvl2pPr>
            <a:lvl3pPr lvl="2" rtl="0" algn="ctr">
              <a:spcBef>
                <a:spcPts val="0"/>
              </a:spcBef>
              <a:spcAft>
                <a:spcPts val="0"/>
              </a:spcAft>
              <a:buNone/>
              <a:defRPr sz="2000">
                <a:solidFill>
                  <a:srgbClr val="FFFFFF"/>
                </a:solidFill>
                <a:latin typeface="Montserrat Light"/>
                <a:ea typeface="Montserrat Light"/>
                <a:cs typeface="Montserrat Light"/>
                <a:sym typeface="Montserrat Light"/>
              </a:defRPr>
            </a:lvl3pPr>
            <a:lvl4pPr lvl="3" rtl="0" algn="ctr">
              <a:spcBef>
                <a:spcPts val="0"/>
              </a:spcBef>
              <a:spcAft>
                <a:spcPts val="0"/>
              </a:spcAft>
              <a:buNone/>
              <a:defRPr sz="2000">
                <a:solidFill>
                  <a:srgbClr val="FFFFFF"/>
                </a:solidFill>
                <a:latin typeface="Montserrat Light"/>
                <a:ea typeface="Montserrat Light"/>
                <a:cs typeface="Montserrat Light"/>
                <a:sym typeface="Montserrat Light"/>
              </a:defRPr>
            </a:lvl4pPr>
            <a:lvl5pPr lvl="4" rtl="0" algn="ctr">
              <a:spcBef>
                <a:spcPts val="0"/>
              </a:spcBef>
              <a:spcAft>
                <a:spcPts val="0"/>
              </a:spcAft>
              <a:buNone/>
              <a:defRPr sz="2000">
                <a:solidFill>
                  <a:srgbClr val="FFFFFF"/>
                </a:solidFill>
                <a:latin typeface="Montserrat Light"/>
                <a:ea typeface="Montserrat Light"/>
                <a:cs typeface="Montserrat Light"/>
                <a:sym typeface="Montserrat Light"/>
              </a:defRPr>
            </a:lvl5pPr>
            <a:lvl6pPr lvl="5" rtl="0" algn="ctr">
              <a:spcBef>
                <a:spcPts val="0"/>
              </a:spcBef>
              <a:spcAft>
                <a:spcPts val="0"/>
              </a:spcAft>
              <a:buNone/>
              <a:defRPr sz="2000">
                <a:solidFill>
                  <a:srgbClr val="FFFFFF"/>
                </a:solidFill>
                <a:latin typeface="Montserrat Light"/>
                <a:ea typeface="Montserrat Light"/>
                <a:cs typeface="Montserrat Light"/>
                <a:sym typeface="Montserrat Light"/>
              </a:defRPr>
            </a:lvl6pPr>
            <a:lvl7pPr lvl="6" rtl="0" algn="ctr">
              <a:spcBef>
                <a:spcPts val="0"/>
              </a:spcBef>
              <a:spcAft>
                <a:spcPts val="0"/>
              </a:spcAft>
              <a:buNone/>
              <a:defRPr sz="2000">
                <a:solidFill>
                  <a:srgbClr val="FFFFFF"/>
                </a:solidFill>
                <a:latin typeface="Montserrat Light"/>
                <a:ea typeface="Montserrat Light"/>
                <a:cs typeface="Montserrat Light"/>
                <a:sym typeface="Montserrat Light"/>
              </a:defRPr>
            </a:lvl7pPr>
            <a:lvl8pPr lvl="7" rtl="0" algn="ctr">
              <a:spcBef>
                <a:spcPts val="0"/>
              </a:spcBef>
              <a:spcAft>
                <a:spcPts val="0"/>
              </a:spcAft>
              <a:buNone/>
              <a:defRPr sz="2000">
                <a:solidFill>
                  <a:srgbClr val="FFFFFF"/>
                </a:solidFill>
                <a:latin typeface="Montserrat Light"/>
                <a:ea typeface="Montserrat Light"/>
                <a:cs typeface="Montserrat Light"/>
                <a:sym typeface="Montserrat Light"/>
              </a:defRPr>
            </a:lvl8pPr>
            <a:lvl9pPr lvl="8" rtl="0" algn="ctr">
              <a:spcBef>
                <a:spcPts val="0"/>
              </a:spcBef>
              <a:spcAft>
                <a:spcPts val="0"/>
              </a:spcAft>
              <a:buNone/>
              <a:defRPr sz="2000">
                <a:solidFill>
                  <a:srgbClr val="FFFFFF"/>
                </a:solidFill>
                <a:latin typeface="Montserrat Light"/>
                <a:ea typeface="Montserrat Light"/>
                <a:cs typeface="Montserrat Light"/>
                <a:sym typeface="Montserrat Light"/>
              </a:defRPr>
            </a:lvl9pPr>
          </a:lstStyle>
          <a:p/>
        </p:txBody>
      </p:sp>
      <p:pic>
        <p:nvPicPr>
          <p:cNvPr id="100" name="Google Shape;100;p17"/>
          <p:cNvPicPr preferRelativeResize="0"/>
          <p:nvPr/>
        </p:nvPicPr>
        <p:blipFill rotWithShape="1">
          <a:blip r:embed="rId2">
            <a:alphaModFix/>
          </a:blip>
          <a:srcRect b="0" l="0" r="0" t="0"/>
          <a:stretch/>
        </p:blipFill>
        <p:spPr>
          <a:xfrm>
            <a:off x="3732100" y="1277250"/>
            <a:ext cx="1692950" cy="18708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EE breaker purple" showMasterSp="0">
  <p:cSld name="TITLE_AND_BODY_1_1_1_2">
    <p:bg>
      <p:bgPr>
        <a:solidFill>
          <a:srgbClr val="702082"/>
        </a:solidFill>
      </p:bgPr>
    </p:bg>
    <p:spTree>
      <p:nvGrpSpPr>
        <p:cNvPr id="101" name="Shape 101"/>
        <p:cNvGrpSpPr/>
        <p:nvPr/>
      </p:nvGrpSpPr>
      <p:grpSpPr>
        <a:xfrm>
          <a:off x="0" y="0"/>
          <a:ext cx="0" cy="0"/>
          <a:chOff x="0" y="0"/>
          <a:chExt cx="0" cy="0"/>
        </a:xfrm>
      </p:grpSpPr>
      <p:sp>
        <p:nvSpPr>
          <p:cNvPr id="102" name="Google Shape;102;p18"/>
          <p:cNvSpPr txBox="1"/>
          <p:nvPr>
            <p:ph type="title"/>
          </p:nvPr>
        </p:nvSpPr>
        <p:spPr>
          <a:xfrm>
            <a:off x="9850" y="3259950"/>
            <a:ext cx="9144000" cy="4545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000">
                <a:solidFill>
                  <a:srgbClr val="FFFFFF"/>
                </a:solidFill>
                <a:latin typeface="Montserrat Light"/>
                <a:ea typeface="Montserrat Light"/>
                <a:cs typeface="Montserrat Light"/>
                <a:sym typeface="Montserrat Light"/>
              </a:defRPr>
            </a:lvl1pPr>
            <a:lvl2pPr lvl="1" rtl="0" algn="ctr">
              <a:spcBef>
                <a:spcPts val="0"/>
              </a:spcBef>
              <a:spcAft>
                <a:spcPts val="0"/>
              </a:spcAft>
              <a:buNone/>
              <a:defRPr sz="2000">
                <a:solidFill>
                  <a:srgbClr val="FFFFFF"/>
                </a:solidFill>
                <a:latin typeface="Montserrat Light"/>
                <a:ea typeface="Montserrat Light"/>
                <a:cs typeface="Montserrat Light"/>
                <a:sym typeface="Montserrat Light"/>
              </a:defRPr>
            </a:lvl2pPr>
            <a:lvl3pPr lvl="2" rtl="0" algn="ctr">
              <a:spcBef>
                <a:spcPts val="0"/>
              </a:spcBef>
              <a:spcAft>
                <a:spcPts val="0"/>
              </a:spcAft>
              <a:buNone/>
              <a:defRPr sz="2000">
                <a:solidFill>
                  <a:srgbClr val="FFFFFF"/>
                </a:solidFill>
                <a:latin typeface="Montserrat Light"/>
                <a:ea typeface="Montserrat Light"/>
                <a:cs typeface="Montserrat Light"/>
                <a:sym typeface="Montserrat Light"/>
              </a:defRPr>
            </a:lvl3pPr>
            <a:lvl4pPr lvl="3" rtl="0" algn="ctr">
              <a:spcBef>
                <a:spcPts val="0"/>
              </a:spcBef>
              <a:spcAft>
                <a:spcPts val="0"/>
              </a:spcAft>
              <a:buNone/>
              <a:defRPr sz="2000">
                <a:solidFill>
                  <a:srgbClr val="FFFFFF"/>
                </a:solidFill>
                <a:latin typeface="Montserrat Light"/>
                <a:ea typeface="Montserrat Light"/>
                <a:cs typeface="Montserrat Light"/>
                <a:sym typeface="Montserrat Light"/>
              </a:defRPr>
            </a:lvl4pPr>
            <a:lvl5pPr lvl="4" rtl="0" algn="ctr">
              <a:spcBef>
                <a:spcPts val="0"/>
              </a:spcBef>
              <a:spcAft>
                <a:spcPts val="0"/>
              </a:spcAft>
              <a:buNone/>
              <a:defRPr sz="2000">
                <a:solidFill>
                  <a:srgbClr val="FFFFFF"/>
                </a:solidFill>
                <a:latin typeface="Montserrat Light"/>
                <a:ea typeface="Montserrat Light"/>
                <a:cs typeface="Montserrat Light"/>
                <a:sym typeface="Montserrat Light"/>
              </a:defRPr>
            </a:lvl5pPr>
            <a:lvl6pPr lvl="5" rtl="0" algn="ctr">
              <a:spcBef>
                <a:spcPts val="0"/>
              </a:spcBef>
              <a:spcAft>
                <a:spcPts val="0"/>
              </a:spcAft>
              <a:buNone/>
              <a:defRPr sz="2000">
                <a:solidFill>
                  <a:srgbClr val="FFFFFF"/>
                </a:solidFill>
                <a:latin typeface="Montserrat Light"/>
                <a:ea typeface="Montserrat Light"/>
                <a:cs typeface="Montserrat Light"/>
                <a:sym typeface="Montserrat Light"/>
              </a:defRPr>
            </a:lvl6pPr>
            <a:lvl7pPr lvl="6" rtl="0" algn="ctr">
              <a:spcBef>
                <a:spcPts val="0"/>
              </a:spcBef>
              <a:spcAft>
                <a:spcPts val="0"/>
              </a:spcAft>
              <a:buNone/>
              <a:defRPr sz="2000">
                <a:solidFill>
                  <a:srgbClr val="FFFFFF"/>
                </a:solidFill>
                <a:latin typeface="Montserrat Light"/>
                <a:ea typeface="Montserrat Light"/>
                <a:cs typeface="Montserrat Light"/>
                <a:sym typeface="Montserrat Light"/>
              </a:defRPr>
            </a:lvl7pPr>
            <a:lvl8pPr lvl="7" rtl="0" algn="ctr">
              <a:spcBef>
                <a:spcPts val="0"/>
              </a:spcBef>
              <a:spcAft>
                <a:spcPts val="0"/>
              </a:spcAft>
              <a:buNone/>
              <a:defRPr sz="2000">
                <a:solidFill>
                  <a:srgbClr val="FFFFFF"/>
                </a:solidFill>
                <a:latin typeface="Montserrat Light"/>
                <a:ea typeface="Montserrat Light"/>
                <a:cs typeface="Montserrat Light"/>
                <a:sym typeface="Montserrat Light"/>
              </a:defRPr>
            </a:lvl8pPr>
            <a:lvl9pPr lvl="8" rtl="0" algn="ctr">
              <a:spcBef>
                <a:spcPts val="0"/>
              </a:spcBef>
              <a:spcAft>
                <a:spcPts val="0"/>
              </a:spcAft>
              <a:buNone/>
              <a:defRPr sz="2000">
                <a:solidFill>
                  <a:srgbClr val="FFFFFF"/>
                </a:solidFill>
                <a:latin typeface="Montserrat Light"/>
                <a:ea typeface="Montserrat Light"/>
                <a:cs typeface="Montserrat Light"/>
                <a:sym typeface="Montserrat Light"/>
              </a:defRPr>
            </a:lvl9pPr>
          </a:lstStyle>
          <a:p/>
        </p:txBody>
      </p:sp>
      <p:pic>
        <p:nvPicPr>
          <p:cNvPr id="103" name="Google Shape;103;p18"/>
          <p:cNvPicPr preferRelativeResize="0"/>
          <p:nvPr/>
        </p:nvPicPr>
        <p:blipFill rotWithShape="1">
          <a:blip r:embed="rId2">
            <a:alphaModFix/>
          </a:blip>
          <a:srcRect b="0" l="0" r="0" t="0"/>
          <a:stretch/>
        </p:blipFill>
        <p:spPr>
          <a:xfrm>
            <a:off x="3732100" y="1277250"/>
            <a:ext cx="1692950" cy="18708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EE breaker red" showMasterSp="0">
  <p:cSld name="TITLE_AND_BODY_1_1_1_2_1">
    <p:bg>
      <p:bgPr>
        <a:solidFill>
          <a:srgbClr val="C8102E"/>
        </a:solidFill>
      </p:bgPr>
    </p:bg>
    <p:spTree>
      <p:nvGrpSpPr>
        <p:cNvPr id="104" name="Shape 104"/>
        <p:cNvGrpSpPr/>
        <p:nvPr/>
      </p:nvGrpSpPr>
      <p:grpSpPr>
        <a:xfrm>
          <a:off x="0" y="0"/>
          <a:ext cx="0" cy="0"/>
          <a:chOff x="0" y="0"/>
          <a:chExt cx="0" cy="0"/>
        </a:xfrm>
      </p:grpSpPr>
      <p:sp>
        <p:nvSpPr>
          <p:cNvPr id="105" name="Google Shape;105;p19"/>
          <p:cNvSpPr txBox="1"/>
          <p:nvPr>
            <p:ph type="title"/>
          </p:nvPr>
        </p:nvSpPr>
        <p:spPr>
          <a:xfrm>
            <a:off x="9850" y="3259950"/>
            <a:ext cx="9144000" cy="4545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000">
                <a:solidFill>
                  <a:srgbClr val="FFFFFF"/>
                </a:solidFill>
                <a:latin typeface="Montserrat Light"/>
                <a:ea typeface="Montserrat Light"/>
                <a:cs typeface="Montserrat Light"/>
                <a:sym typeface="Montserrat Light"/>
              </a:defRPr>
            </a:lvl1pPr>
            <a:lvl2pPr lvl="1" rtl="0" algn="ctr">
              <a:spcBef>
                <a:spcPts val="0"/>
              </a:spcBef>
              <a:spcAft>
                <a:spcPts val="0"/>
              </a:spcAft>
              <a:buNone/>
              <a:defRPr sz="2000">
                <a:solidFill>
                  <a:srgbClr val="FFFFFF"/>
                </a:solidFill>
                <a:latin typeface="Montserrat Light"/>
                <a:ea typeface="Montserrat Light"/>
                <a:cs typeface="Montserrat Light"/>
                <a:sym typeface="Montserrat Light"/>
              </a:defRPr>
            </a:lvl2pPr>
            <a:lvl3pPr lvl="2" rtl="0" algn="ctr">
              <a:spcBef>
                <a:spcPts val="0"/>
              </a:spcBef>
              <a:spcAft>
                <a:spcPts val="0"/>
              </a:spcAft>
              <a:buNone/>
              <a:defRPr sz="2000">
                <a:solidFill>
                  <a:srgbClr val="FFFFFF"/>
                </a:solidFill>
                <a:latin typeface="Montserrat Light"/>
                <a:ea typeface="Montserrat Light"/>
                <a:cs typeface="Montserrat Light"/>
                <a:sym typeface="Montserrat Light"/>
              </a:defRPr>
            </a:lvl3pPr>
            <a:lvl4pPr lvl="3" rtl="0" algn="ctr">
              <a:spcBef>
                <a:spcPts val="0"/>
              </a:spcBef>
              <a:spcAft>
                <a:spcPts val="0"/>
              </a:spcAft>
              <a:buNone/>
              <a:defRPr sz="2000">
                <a:solidFill>
                  <a:srgbClr val="FFFFFF"/>
                </a:solidFill>
                <a:latin typeface="Montserrat Light"/>
                <a:ea typeface="Montserrat Light"/>
                <a:cs typeface="Montserrat Light"/>
                <a:sym typeface="Montserrat Light"/>
              </a:defRPr>
            </a:lvl4pPr>
            <a:lvl5pPr lvl="4" rtl="0" algn="ctr">
              <a:spcBef>
                <a:spcPts val="0"/>
              </a:spcBef>
              <a:spcAft>
                <a:spcPts val="0"/>
              </a:spcAft>
              <a:buNone/>
              <a:defRPr sz="2000">
                <a:solidFill>
                  <a:srgbClr val="FFFFFF"/>
                </a:solidFill>
                <a:latin typeface="Montserrat Light"/>
                <a:ea typeface="Montserrat Light"/>
                <a:cs typeface="Montserrat Light"/>
                <a:sym typeface="Montserrat Light"/>
              </a:defRPr>
            </a:lvl5pPr>
            <a:lvl6pPr lvl="5" rtl="0" algn="ctr">
              <a:spcBef>
                <a:spcPts val="0"/>
              </a:spcBef>
              <a:spcAft>
                <a:spcPts val="0"/>
              </a:spcAft>
              <a:buNone/>
              <a:defRPr sz="2000">
                <a:solidFill>
                  <a:srgbClr val="FFFFFF"/>
                </a:solidFill>
                <a:latin typeface="Montserrat Light"/>
                <a:ea typeface="Montserrat Light"/>
                <a:cs typeface="Montserrat Light"/>
                <a:sym typeface="Montserrat Light"/>
              </a:defRPr>
            </a:lvl6pPr>
            <a:lvl7pPr lvl="6" rtl="0" algn="ctr">
              <a:spcBef>
                <a:spcPts val="0"/>
              </a:spcBef>
              <a:spcAft>
                <a:spcPts val="0"/>
              </a:spcAft>
              <a:buNone/>
              <a:defRPr sz="2000">
                <a:solidFill>
                  <a:srgbClr val="FFFFFF"/>
                </a:solidFill>
                <a:latin typeface="Montserrat Light"/>
                <a:ea typeface="Montserrat Light"/>
                <a:cs typeface="Montserrat Light"/>
                <a:sym typeface="Montserrat Light"/>
              </a:defRPr>
            </a:lvl7pPr>
            <a:lvl8pPr lvl="7" rtl="0" algn="ctr">
              <a:spcBef>
                <a:spcPts val="0"/>
              </a:spcBef>
              <a:spcAft>
                <a:spcPts val="0"/>
              </a:spcAft>
              <a:buNone/>
              <a:defRPr sz="2000">
                <a:solidFill>
                  <a:srgbClr val="FFFFFF"/>
                </a:solidFill>
                <a:latin typeface="Montserrat Light"/>
                <a:ea typeface="Montserrat Light"/>
                <a:cs typeface="Montserrat Light"/>
                <a:sym typeface="Montserrat Light"/>
              </a:defRPr>
            </a:lvl8pPr>
            <a:lvl9pPr lvl="8" rtl="0" algn="ctr">
              <a:spcBef>
                <a:spcPts val="0"/>
              </a:spcBef>
              <a:spcAft>
                <a:spcPts val="0"/>
              </a:spcAft>
              <a:buNone/>
              <a:defRPr sz="2000">
                <a:solidFill>
                  <a:srgbClr val="FFFFFF"/>
                </a:solidFill>
                <a:latin typeface="Montserrat Light"/>
                <a:ea typeface="Montserrat Light"/>
                <a:cs typeface="Montserrat Light"/>
                <a:sym typeface="Montserrat Light"/>
              </a:defRPr>
            </a:lvl9pPr>
          </a:lstStyle>
          <a:p/>
        </p:txBody>
      </p:sp>
      <p:pic>
        <p:nvPicPr>
          <p:cNvPr id="106" name="Google Shape;106;p19"/>
          <p:cNvPicPr preferRelativeResize="0"/>
          <p:nvPr/>
        </p:nvPicPr>
        <p:blipFill rotWithShape="1">
          <a:blip r:embed="rId2">
            <a:alphaModFix/>
          </a:blip>
          <a:srcRect b="0" l="0" r="0" t="0"/>
          <a:stretch/>
        </p:blipFill>
        <p:spPr>
          <a:xfrm>
            <a:off x="3732100" y="1277250"/>
            <a:ext cx="1692950" cy="18708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EE breaker orange" showMasterSp="0">
  <p:cSld name="TITLE_AND_BODY_1_1_1_2_1_1">
    <p:bg>
      <p:bgPr>
        <a:solidFill>
          <a:srgbClr val="DC4405"/>
        </a:solidFill>
      </p:bgPr>
    </p:bg>
    <p:spTree>
      <p:nvGrpSpPr>
        <p:cNvPr id="107" name="Shape 107"/>
        <p:cNvGrpSpPr/>
        <p:nvPr/>
      </p:nvGrpSpPr>
      <p:grpSpPr>
        <a:xfrm>
          <a:off x="0" y="0"/>
          <a:ext cx="0" cy="0"/>
          <a:chOff x="0" y="0"/>
          <a:chExt cx="0" cy="0"/>
        </a:xfrm>
      </p:grpSpPr>
      <p:sp>
        <p:nvSpPr>
          <p:cNvPr id="108" name="Google Shape;108;p20"/>
          <p:cNvSpPr txBox="1"/>
          <p:nvPr>
            <p:ph type="title"/>
          </p:nvPr>
        </p:nvSpPr>
        <p:spPr>
          <a:xfrm>
            <a:off x="9850" y="3259950"/>
            <a:ext cx="9144000" cy="4545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000">
                <a:solidFill>
                  <a:srgbClr val="FFFFFF"/>
                </a:solidFill>
                <a:latin typeface="Montserrat Light"/>
                <a:ea typeface="Montserrat Light"/>
                <a:cs typeface="Montserrat Light"/>
                <a:sym typeface="Montserrat Light"/>
              </a:defRPr>
            </a:lvl1pPr>
            <a:lvl2pPr lvl="1" rtl="0" algn="ctr">
              <a:spcBef>
                <a:spcPts val="0"/>
              </a:spcBef>
              <a:spcAft>
                <a:spcPts val="0"/>
              </a:spcAft>
              <a:buNone/>
              <a:defRPr sz="2000">
                <a:solidFill>
                  <a:srgbClr val="FFFFFF"/>
                </a:solidFill>
                <a:latin typeface="Montserrat Light"/>
                <a:ea typeface="Montserrat Light"/>
                <a:cs typeface="Montserrat Light"/>
                <a:sym typeface="Montserrat Light"/>
              </a:defRPr>
            </a:lvl2pPr>
            <a:lvl3pPr lvl="2" rtl="0" algn="ctr">
              <a:spcBef>
                <a:spcPts val="0"/>
              </a:spcBef>
              <a:spcAft>
                <a:spcPts val="0"/>
              </a:spcAft>
              <a:buNone/>
              <a:defRPr sz="2000">
                <a:solidFill>
                  <a:srgbClr val="FFFFFF"/>
                </a:solidFill>
                <a:latin typeface="Montserrat Light"/>
                <a:ea typeface="Montserrat Light"/>
                <a:cs typeface="Montserrat Light"/>
                <a:sym typeface="Montserrat Light"/>
              </a:defRPr>
            </a:lvl3pPr>
            <a:lvl4pPr lvl="3" rtl="0" algn="ctr">
              <a:spcBef>
                <a:spcPts val="0"/>
              </a:spcBef>
              <a:spcAft>
                <a:spcPts val="0"/>
              </a:spcAft>
              <a:buNone/>
              <a:defRPr sz="2000">
                <a:solidFill>
                  <a:srgbClr val="FFFFFF"/>
                </a:solidFill>
                <a:latin typeface="Montserrat Light"/>
                <a:ea typeface="Montserrat Light"/>
                <a:cs typeface="Montserrat Light"/>
                <a:sym typeface="Montserrat Light"/>
              </a:defRPr>
            </a:lvl4pPr>
            <a:lvl5pPr lvl="4" rtl="0" algn="ctr">
              <a:spcBef>
                <a:spcPts val="0"/>
              </a:spcBef>
              <a:spcAft>
                <a:spcPts val="0"/>
              </a:spcAft>
              <a:buNone/>
              <a:defRPr sz="2000">
                <a:solidFill>
                  <a:srgbClr val="FFFFFF"/>
                </a:solidFill>
                <a:latin typeface="Montserrat Light"/>
                <a:ea typeface="Montserrat Light"/>
                <a:cs typeface="Montserrat Light"/>
                <a:sym typeface="Montserrat Light"/>
              </a:defRPr>
            </a:lvl5pPr>
            <a:lvl6pPr lvl="5" rtl="0" algn="ctr">
              <a:spcBef>
                <a:spcPts val="0"/>
              </a:spcBef>
              <a:spcAft>
                <a:spcPts val="0"/>
              </a:spcAft>
              <a:buNone/>
              <a:defRPr sz="2000">
                <a:solidFill>
                  <a:srgbClr val="FFFFFF"/>
                </a:solidFill>
                <a:latin typeface="Montserrat Light"/>
                <a:ea typeface="Montserrat Light"/>
                <a:cs typeface="Montserrat Light"/>
                <a:sym typeface="Montserrat Light"/>
              </a:defRPr>
            </a:lvl6pPr>
            <a:lvl7pPr lvl="6" rtl="0" algn="ctr">
              <a:spcBef>
                <a:spcPts val="0"/>
              </a:spcBef>
              <a:spcAft>
                <a:spcPts val="0"/>
              </a:spcAft>
              <a:buNone/>
              <a:defRPr sz="2000">
                <a:solidFill>
                  <a:srgbClr val="FFFFFF"/>
                </a:solidFill>
                <a:latin typeface="Montserrat Light"/>
                <a:ea typeface="Montserrat Light"/>
                <a:cs typeface="Montserrat Light"/>
                <a:sym typeface="Montserrat Light"/>
              </a:defRPr>
            </a:lvl7pPr>
            <a:lvl8pPr lvl="7" rtl="0" algn="ctr">
              <a:spcBef>
                <a:spcPts val="0"/>
              </a:spcBef>
              <a:spcAft>
                <a:spcPts val="0"/>
              </a:spcAft>
              <a:buNone/>
              <a:defRPr sz="2000">
                <a:solidFill>
                  <a:srgbClr val="FFFFFF"/>
                </a:solidFill>
                <a:latin typeface="Montserrat Light"/>
                <a:ea typeface="Montserrat Light"/>
                <a:cs typeface="Montserrat Light"/>
                <a:sym typeface="Montserrat Light"/>
              </a:defRPr>
            </a:lvl8pPr>
            <a:lvl9pPr lvl="8" rtl="0" algn="ctr">
              <a:spcBef>
                <a:spcPts val="0"/>
              </a:spcBef>
              <a:spcAft>
                <a:spcPts val="0"/>
              </a:spcAft>
              <a:buNone/>
              <a:defRPr sz="2000">
                <a:solidFill>
                  <a:srgbClr val="FFFFFF"/>
                </a:solidFill>
                <a:latin typeface="Montserrat Light"/>
                <a:ea typeface="Montserrat Light"/>
                <a:cs typeface="Montserrat Light"/>
                <a:sym typeface="Montserrat Light"/>
              </a:defRPr>
            </a:lvl9pPr>
          </a:lstStyle>
          <a:p/>
        </p:txBody>
      </p:sp>
      <p:pic>
        <p:nvPicPr>
          <p:cNvPr id="109" name="Google Shape;109;p20"/>
          <p:cNvPicPr preferRelativeResize="0"/>
          <p:nvPr/>
        </p:nvPicPr>
        <p:blipFill rotWithShape="1">
          <a:blip r:embed="rId2">
            <a:alphaModFix/>
          </a:blip>
          <a:srcRect b="0" l="0" r="0" t="0"/>
          <a:stretch/>
        </p:blipFill>
        <p:spPr>
          <a:xfrm>
            <a:off x="3732100" y="1277250"/>
            <a:ext cx="1692950" cy="18708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EE content blank" showMasterSp="0" type="tx">
  <p:cSld name="TITLE_AND_BODY">
    <p:bg>
      <p:bgPr>
        <a:solidFill>
          <a:srgbClr val="FFFFFF"/>
        </a:solidFill>
      </p:bgPr>
    </p:bg>
    <p:spTree>
      <p:nvGrpSpPr>
        <p:cNvPr id="14" name="Shape 14"/>
        <p:cNvGrpSpPr/>
        <p:nvPr/>
      </p:nvGrpSpPr>
      <p:grpSpPr>
        <a:xfrm>
          <a:off x="0" y="0"/>
          <a:ext cx="0" cy="0"/>
          <a:chOff x="0" y="0"/>
          <a:chExt cx="0" cy="0"/>
        </a:xfrm>
      </p:grpSpPr>
      <p:cxnSp>
        <p:nvCxnSpPr>
          <p:cNvPr id="15" name="Google Shape;15;p3"/>
          <p:cNvCxnSpPr/>
          <p:nvPr/>
        </p:nvCxnSpPr>
        <p:spPr>
          <a:xfrm flipH="1" rot="10800000">
            <a:off x="171225" y="4701650"/>
            <a:ext cx="8792100" cy="600"/>
          </a:xfrm>
          <a:prstGeom prst="straightConnector1">
            <a:avLst/>
          </a:prstGeom>
          <a:noFill/>
          <a:ln cap="flat" cmpd="sng" w="9525">
            <a:solidFill>
              <a:schemeClr val="lt2"/>
            </a:solidFill>
            <a:prstDash val="solid"/>
            <a:round/>
            <a:headEnd len="med" w="med" type="none"/>
            <a:tailEnd len="med" w="med" type="none"/>
          </a:ln>
        </p:spPr>
      </p:cxnSp>
      <p:pic>
        <p:nvPicPr>
          <p:cNvPr id="16" name="Google Shape;16;p3"/>
          <p:cNvPicPr preferRelativeResize="0"/>
          <p:nvPr/>
        </p:nvPicPr>
        <p:blipFill>
          <a:blip r:embed="rId2">
            <a:alphaModFix/>
          </a:blip>
          <a:stretch>
            <a:fillRect/>
          </a:stretch>
        </p:blipFill>
        <p:spPr>
          <a:xfrm>
            <a:off x="8745725" y="4787863"/>
            <a:ext cx="217601" cy="240475"/>
          </a:xfrm>
          <a:prstGeom prst="rect">
            <a:avLst/>
          </a:prstGeom>
          <a:noFill/>
          <a:ln>
            <a:noFill/>
          </a:ln>
        </p:spPr>
      </p:pic>
      <p:sp>
        <p:nvSpPr>
          <p:cNvPr id="17" name="Google Shape;17;p3"/>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a:spcBef>
                <a:spcPts val="0"/>
              </a:spcBef>
              <a:spcAft>
                <a:spcPts val="0"/>
              </a:spcAft>
              <a:buNone/>
              <a:defRPr sz="600">
                <a:latin typeface="Montserrat Light"/>
                <a:ea typeface="Montserrat Light"/>
                <a:cs typeface="Montserrat Light"/>
                <a:sym typeface="Montserrat Light"/>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pic>
        <p:nvPicPr>
          <p:cNvPr id="18" name="Google Shape;18;p3"/>
          <p:cNvPicPr preferRelativeResize="0"/>
          <p:nvPr/>
        </p:nvPicPr>
        <p:blipFill rotWithShape="1">
          <a:blip r:embed="rId3">
            <a:alphaModFix/>
          </a:blip>
          <a:srcRect b="0" l="0" r="0" t="0"/>
          <a:stretch/>
        </p:blipFill>
        <p:spPr>
          <a:xfrm>
            <a:off x="70829" y="4737571"/>
            <a:ext cx="365941" cy="328572"/>
          </a:xfrm>
          <a:prstGeom prst="rect">
            <a:avLst/>
          </a:prstGeom>
          <a:noFill/>
          <a:ln>
            <a:noFill/>
          </a:ln>
        </p:spPr>
      </p:pic>
      <p:pic>
        <p:nvPicPr>
          <p:cNvPr id="19" name="Google Shape;19;p3"/>
          <p:cNvPicPr preferRelativeResize="0"/>
          <p:nvPr/>
        </p:nvPicPr>
        <p:blipFill rotWithShape="1">
          <a:blip r:embed="rId3">
            <a:alphaModFix/>
          </a:blip>
          <a:srcRect b="0" l="0" r="0" t="0"/>
          <a:stretch/>
        </p:blipFill>
        <p:spPr>
          <a:xfrm>
            <a:off x="70829" y="4737571"/>
            <a:ext cx="365941" cy="328572"/>
          </a:xfrm>
          <a:prstGeom prst="rect">
            <a:avLst/>
          </a:prstGeom>
          <a:noFill/>
          <a:ln>
            <a:noFill/>
          </a:ln>
        </p:spPr>
      </p:pic>
      <p:sp>
        <p:nvSpPr>
          <p:cNvPr id="20" name="Google Shape;20;p3"/>
          <p:cNvSpPr txBox="1"/>
          <p:nvPr>
            <p:ph type="title"/>
          </p:nvPr>
        </p:nvSpPr>
        <p:spPr>
          <a:xfrm>
            <a:off x="433925" y="316325"/>
            <a:ext cx="8171700" cy="4488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1400"/>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
          <p:cNvSpPr txBox="1"/>
          <p:nvPr>
            <p:ph idx="2" type="body"/>
          </p:nvPr>
        </p:nvSpPr>
        <p:spPr>
          <a:xfrm>
            <a:off x="342625" y="934600"/>
            <a:ext cx="8460900" cy="3610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Font typeface="Montserrat"/>
              <a:buChar char="●"/>
              <a:defRPr>
                <a:latin typeface="Montserrat"/>
                <a:ea typeface="Montserrat"/>
                <a:cs typeface="Montserrat"/>
                <a:sym typeface="Montserrat"/>
              </a:defRPr>
            </a:lvl1pPr>
            <a:lvl2pPr indent="-317500" lvl="1" marL="914400">
              <a:spcBef>
                <a:spcPts val="0"/>
              </a:spcBef>
              <a:spcAft>
                <a:spcPts val="0"/>
              </a:spcAft>
              <a:buSzPts val="1400"/>
              <a:buFont typeface="Montserrat"/>
              <a:buChar char="○"/>
              <a:defRPr>
                <a:latin typeface="Montserrat"/>
                <a:ea typeface="Montserrat"/>
                <a:cs typeface="Montserrat"/>
                <a:sym typeface="Montserrat"/>
              </a:defRPr>
            </a:lvl2pPr>
            <a:lvl3pPr indent="-317500" lvl="2" marL="1371600">
              <a:spcBef>
                <a:spcPts val="0"/>
              </a:spcBef>
              <a:spcAft>
                <a:spcPts val="0"/>
              </a:spcAft>
              <a:buSzPts val="1400"/>
              <a:buFont typeface="Montserrat"/>
              <a:buChar char="■"/>
              <a:defRPr>
                <a:latin typeface="Montserrat"/>
                <a:ea typeface="Montserrat"/>
                <a:cs typeface="Montserrat"/>
                <a:sym typeface="Montserrat"/>
              </a:defRPr>
            </a:lvl3pPr>
            <a:lvl4pPr indent="-317500" lvl="3" marL="1828800">
              <a:spcBef>
                <a:spcPts val="0"/>
              </a:spcBef>
              <a:spcAft>
                <a:spcPts val="0"/>
              </a:spcAft>
              <a:buSzPts val="1400"/>
              <a:buFont typeface="Montserrat"/>
              <a:buChar char="●"/>
              <a:defRPr>
                <a:latin typeface="Montserrat"/>
                <a:ea typeface="Montserrat"/>
                <a:cs typeface="Montserrat"/>
                <a:sym typeface="Montserrat"/>
              </a:defRPr>
            </a:lvl4pPr>
            <a:lvl5pPr indent="-317500" lvl="4" marL="2286000">
              <a:spcBef>
                <a:spcPts val="0"/>
              </a:spcBef>
              <a:spcAft>
                <a:spcPts val="0"/>
              </a:spcAft>
              <a:buSzPts val="1400"/>
              <a:buFont typeface="Montserrat"/>
              <a:buChar char="○"/>
              <a:defRPr>
                <a:latin typeface="Montserrat"/>
                <a:ea typeface="Montserrat"/>
                <a:cs typeface="Montserrat"/>
                <a:sym typeface="Montserrat"/>
              </a:defRPr>
            </a:lvl5pPr>
            <a:lvl6pPr indent="-317500" lvl="5" marL="2743200">
              <a:spcBef>
                <a:spcPts val="0"/>
              </a:spcBef>
              <a:spcAft>
                <a:spcPts val="0"/>
              </a:spcAft>
              <a:buSzPts val="1400"/>
              <a:buFont typeface="Montserrat"/>
              <a:buChar char="■"/>
              <a:defRPr>
                <a:latin typeface="Montserrat"/>
                <a:ea typeface="Montserrat"/>
                <a:cs typeface="Montserrat"/>
                <a:sym typeface="Montserrat"/>
              </a:defRPr>
            </a:lvl6pPr>
            <a:lvl7pPr indent="-317500" lvl="6" marL="3200400">
              <a:spcBef>
                <a:spcPts val="0"/>
              </a:spcBef>
              <a:spcAft>
                <a:spcPts val="0"/>
              </a:spcAft>
              <a:buSzPts val="1400"/>
              <a:buFont typeface="Montserrat"/>
              <a:buChar char="●"/>
              <a:defRPr>
                <a:latin typeface="Montserrat"/>
                <a:ea typeface="Montserrat"/>
                <a:cs typeface="Montserrat"/>
                <a:sym typeface="Montserrat"/>
              </a:defRPr>
            </a:lvl7pPr>
            <a:lvl8pPr indent="-317500" lvl="7" marL="3657600">
              <a:spcBef>
                <a:spcPts val="0"/>
              </a:spcBef>
              <a:spcAft>
                <a:spcPts val="0"/>
              </a:spcAft>
              <a:buSzPts val="1400"/>
              <a:buFont typeface="Montserrat"/>
              <a:buChar char="○"/>
              <a:defRPr>
                <a:latin typeface="Montserrat"/>
                <a:ea typeface="Montserrat"/>
                <a:cs typeface="Montserrat"/>
                <a:sym typeface="Montserrat"/>
              </a:defRPr>
            </a:lvl8pPr>
            <a:lvl9pPr indent="-317500" lvl="8" marL="4114800">
              <a:spcBef>
                <a:spcPts val="0"/>
              </a:spcBef>
              <a:spcAft>
                <a:spcPts val="0"/>
              </a:spcAft>
              <a:buSzPts val="1400"/>
              <a:buFont typeface="Montserrat"/>
              <a:buChar char="■"/>
              <a:defRPr>
                <a:latin typeface="Montserrat"/>
                <a:ea typeface="Montserrat"/>
                <a:cs typeface="Montserrat"/>
                <a:sym typeface="Montserrat"/>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EE breaker blank multicolour 1" showMasterSp="0">
  <p:cSld name="TITLE_AND_BODY_1_1_1_1">
    <p:bg>
      <p:bgPr>
        <a:solidFill>
          <a:srgbClr val="78BE20"/>
        </a:solidFill>
      </p:bgPr>
    </p:bg>
    <p:spTree>
      <p:nvGrpSpPr>
        <p:cNvPr id="110" name="Shape 110"/>
        <p:cNvGrpSpPr/>
        <p:nvPr/>
      </p:nvGrpSpPr>
      <p:grpSpPr>
        <a:xfrm>
          <a:off x="0" y="0"/>
          <a:ext cx="0" cy="0"/>
          <a:chOff x="0" y="0"/>
          <a:chExt cx="0" cy="0"/>
        </a:xfrm>
      </p:grpSpPr>
      <p:sp>
        <p:nvSpPr>
          <p:cNvPr id="111" name="Google Shape;111;p21"/>
          <p:cNvSpPr/>
          <p:nvPr/>
        </p:nvSpPr>
        <p:spPr>
          <a:xfrm>
            <a:off x="0" y="6550"/>
            <a:ext cx="3048000" cy="5143500"/>
          </a:xfrm>
          <a:prstGeom prst="rect">
            <a:avLst/>
          </a:prstGeom>
          <a:solidFill>
            <a:srgbClr val="00A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21"/>
          <p:cNvSpPr/>
          <p:nvPr/>
        </p:nvSpPr>
        <p:spPr>
          <a:xfrm>
            <a:off x="3048028" y="6550"/>
            <a:ext cx="3048000" cy="5143500"/>
          </a:xfrm>
          <a:prstGeom prst="rect">
            <a:avLst/>
          </a:prstGeom>
          <a:solidFill>
            <a:srgbClr val="ED00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3" name="Google Shape;113;p21"/>
          <p:cNvPicPr preferRelativeResize="0"/>
          <p:nvPr/>
        </p:nvPicPr>
        <p:blipFill rotWithShape="1">
          <a:blip r:embed="rId2">
            <a:alphaModFix/>
          </a:blip>
          <a:srcRect b="0" l="0" r="0" t="0"/>
          <a:stretch/>
        </p:blipFill>
        <p:spPr>
          <a:xfrm>
            <a:off x="3732100" y="1636350"/>
            <a:ext cx="1692950" cy="1870800"/>
          </a:xfrm>
          <a:prstGeom prst="rect">
            <a:avLst/>
          </a:prstGeom>
          <a:noFill/>
          <a:ln>
            <a:noFill/>
          </a:ln>
        </p:spPr>
      </p:pic>
      <p:pic>
        <p:nvPicPr>
          <p:cNvPr id="114" name="Google Shape;114;p21"/>
          <p:cNvPicPr preferRelativeResize="0"/>
          <p:nvPr/>
        </p:nvPicPr>
        <p:blipFill rotWithShape="1">
          <a:blip r:embed="rId3">
            <a:alphaModFix/>
          </a:blip>
          <a:srcRect b="0" l="0" r="0" t="0"/>
          <a:stretch/>
        </p:blipFill>
        <p:spPr>
          <a:xfrm>
            <a:off x="6774725" y="1636350"/>
            <a:ext cx="1692950" cy="1870800"/>
          </a:xfrm>
          <a:prstGeom prst="rect">
            <a:avLst/>
          </a:prstGeom>
          <a:noFill/>
          <a:ln>
            <a:noFill/>
          </a:ln>
        </p:spPr>
      </p:pic>
      <p:pic>
        <p:nvPicPr>
          <p:cNvPr id="115" name="Google Shape;115;p21"/>
          <p:cNvPicPr preferRelativeResize="0"/>
          <p:nvPr/>
        </p:nvPicPr>
        <p:blipFill rotWithShape="1">
          <a:blip r:embed="rId3">
            <a:alphaModFix/>
          </a:blip>
          <a:srcRect b="0" l="0" r="0" t="0"/>
          <a:stretch/>
        </p:blipFill>
        <p:spPr>
          <a:xfrm>
            <a:off x="676375" y="1636350"/>
            <a:ext cx="1692950" cy="18708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EE breaker blank multicolour 2" showMasterSp="0">
  <p:cSld name="TITLE_AND_BODY_1_1_1_1_1">
    <p:bg>
      <p:bgPr>
        <a:solidFill>
          <a:srgbClr val="78BE20"/>
        </a:solidFill>
      </p:bgPr>
    </p:bg>
    <p:spTree>
      <p:nvGrpSpPr>
        <p:cNvPr id="116" name="Shape 116"/>
        <p:cNvGrpSpPr/>
        <p:nvPr/>
      </p:nvGrpSpPr>
      <p:grpSpPr>
        <a:xfrm>
          <a:off x="0" y="0"/>
          <a:ext cx="0" cy="0"/>
          <a:chOff x="0" y="0"/>
          <a:chExt cx="0" cy="0"/>
        </a:xfrm>
      </p:grpSpPr>
      <p:sp>
        <p:nvSpPr>
          <p:cNvPr id="117" name="Google Shape;117;p22"/>
          <p:cNvSpPr/>
          <p:nvPr/>
        </p:nvSpPr>
        <p:spPr>
          <a:xfrm>
            <a:off x="6097200" y="6550"/>
            <a:ext cx="3046800" cy="2577900"/>
          </a:xfrm>
          <a:prstGeom prst="rect">
            <a:avLst/>
          </a:prstGeom>
          <a:solidFill>
            <a:srgbClr val="DC44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22"/>
          <p:cNvSpPr/>
          <p:nvPr/>
        </p:nvSpPr>
        <p:spPr>
          <a:xfrm>
            <a:off x="0" y="6550"/>
            <a:ext cx="3048000" cy="2577900"/>
          </a:xfrm>
          <a:prstGeom prst="rect">
            <a:avLst/>
          </a:prstGeom>
          <a:solidFill>
            <a:srgbClr val="00A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2"/>
          <p:cNvSpPr/>
          <p:nvPr/>
        </p:nvSpPr>
        <p:spPr>
          <a:xfrm>
            <a:off x="3048025" y="2584450"/>
            <a:ext cx="3048000" cy="2577900"/>
          </a:xfrm>
          <a:prstGeom prst="rect">
            <a:avLst/>
          </a:prstGeom>
          <a:solidFill>
            <a:srgbClr val="ED00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0" name="Google Shape;120;p22"/>
          <p:cNvPicPr preferRelativeResize="0"/>
          <p:nvPr/>
        </p:nvPicPr>
        <p:blipFill rotWithShape="1">
          <a:blip r:embed="rId2">
            <a:alphaModFix/>
          </a:blip>
          <a:srcRect b="0" l="0" r="0" t="0"/>
          <a:stretch/>
        </p:blipFill>
        <p:spPr>
          <a:xfrm>
            <a:off x="942575" y="654250"/>
            <a:ext cx="1160551" cy="1282501"/>
          </a:xfrm>
          <a:prstGeom prst="rect">
            <a:avLst/>
          </a:prstGeom>
          <a:noFill/>
          <a:ln>
            <a:noFill/>
          </a:ln>
        </p:spPr>
      </p:pic>
      <p:sp>
        <p:nvSpPr>
          <p:cNvPr id="121" name="Google Shape;121;p22"/>
          <p:cNvSpPr/>
          <p:nvPr/>
        </p:nvSpPr>
        <p:spPr>
          <a:xfrm>
            <a:off x="0" y="2584450"/>
            <a:ext cx="3048000" cy="2577900"/>
          </a:xfrm>
          <a:prstGeom prst="rect">
            <a:avLst/>
          </a:pr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22"/>
          <p:cNvSpPr/>
          <p:nvPr/>
        </p:nvSpPr>
        <p:spPr>
          <a:xfrm>
            <a:off x="6096025" y="2584450"/>
            <a:ext cx="3046800" cy="2577900"/>
          </a:xfrm>
          <a:prstGeom prst="rect">
            <a:avLst/>
          </a:prstGeom>
          <a:solidFill>
            <a:srgbClr val="702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3" name="Google Shape;123;p22"/>
          <p:cNvPicPr preferRelativeResize="0"/>
          <p:nvPr/>
        </p:nvPicPr>
        <p:blipFill rotWithShape="1">
          <a:blip r:embed="rId2">
            <a:alphaModFix/>
          </a:blip>
          <a:srcRect b="0" l="0" r="0" t="0"/>
          <a:stretch/>
        </p:blipFill>
        <p:spPr>
          <a:xfrm>
            <a:off x="3992325" y="654250"/>
            <a:ext cx="1160551" cy="1282501"/>
          </a:xfrm>
          <a:prstGeom prst="rect">
            <a:avLst/>
          </a:prstGeom>
          <a:noFill/>
          <a:ln>
            <a:noFill/>
          </a:ln>
        </p:spPr>
      </p:pic>
      <p:pic>
        <p:nvPicPr>
          <p:cNvPr id="124" name="Google Shape;124;p22"/>
          <p:cNvPicPr preferRelativeResize="0"/>
          <p:nvPr/>
        </p:nvPicPr>
        <p:blipFill rotWithShape="1">
          <a:blip r:embed="rId2">
            <a:alphaModFix/>
          </a:blip>
          <a:srcRect b="0" l="0" r="0" t="0"/>
          <a:stretch/>
        </p:blipFill>
        <p:spPr>
          <a:xfrm>
            <a:off x="7008575" y="654250"/>
            <a:ext cx="1160551" cy="1282501"/>
          </a:xfrm>
          <a:prstGeom prst="rect">
            <a:avLst/>
          </a:prstGeom>
          <a:noFill/>
          <a:ln>
            <a:noFill/>
          </a:ln>
        </p:spPr>
      </p:pic>
      <p:pic>
        <p:nvPicPr>
          <p:cNvPr id="125" name="Google Shape;125;p22"/>
          <p:cNvPicPr preferRelativeResize="0"/>
          <p:nvPr/>
        </p:nvPicPr>
        <p:blipFill rotWithShape="1">
          <a:blip r:embed="rId2">
            <a:alphaModFix/>
          </a:blip>
          <a:srcRect b="0" l="0" r="0" t="0"/>
          <a:stretch/>
        </p:blipFill>
        <p:spPr>
          <a:xfrm>
            <a:off x="942575" y="3232150"/>
            <a:ext cx="1160551" cy="1282501"/>
          </a:xfrm>
          <a:prstGeom prst="rect">
            <a:avLst/>
          </a:prstGeom>
          <a:noFill/>
          <a:ln>
            <a:noFill/>
          </a:ln>
        </p:spPr>
      </p:pic>
      <p:pic>
        <p:nvPicPr>
          <p:cNvPr id="126" name="Google Shape;126;p22"/>
          <p:cNvPicPr preferRelativeResize="0"/>
          <p:nvPr/>
        </p:nvPicPr>
        <p:blipFill rotWithShape="1">
          <a:blip r:embed="rId2">
            <a:alphaModFix/>
          </a:blip>
          <a:srcRect b="0" l="0" r="0" t="0"/>
          <a:stretch/>
        </p:blipFill>
        <p:spPr>
          <a:xfrm>
            <a:off x="3992325" y="3232150"/>
            <a:ext cx="1160551" cy="1282501"/>
          </a:xfrm>
          <a:prstGeom prst="rect">
            <a:avLst/>
          </a:prstGeom>
          <a:noFill/>
          <a:ln>
            <a:noFill/>
          </a:ln>
        </p:spPr>
      </p:pic>
      <p:pic>
        <p:nvPicPr>
          <p:cNvPr id="127" name="Google Shape;127;p22"/>
          <p:cNvPicPr preferRelativeResize="0"/>
          <p:nvPr/>
        </p:nvPicPr>
        <p:blipFill rotWithShape="1">
          <a:blip r:embed="rId2">
            <a:alphaModFix/>
          </a:blip>
          <a:srcRect b="0" l="0" r="0" t="0"/>
          <a:stretch/>
        </p:blipFill>
        <p:spPr>
          <a:xfrm>
            <a:off x="7008575" y="3232150"/>
            <a:ext cx="1160551" cy="1282501"/>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1">
  <p:cSld name="TITLE_1">
    <p:spTree>
      <p:nvGrpSpPr>
        <p:cNvPr id="128" name="Shape 128"/>
        <p:cNvGrpSpPr/>
        <p:nvPr/>
      </p:nvGrpSpPr>
      <p:grpSpPr>
        <a:xfrm>
          <a:off x="0" y="0"/>
          <a:ext cx="0" cy="0"/>
          <a:chOff x="0" y="0"/>
          <a:chExt cx="0" cy="0"/>
        </a:xfrm>
      </p:grpSpPr>
      <p:sp>
        <p:nvSpPr>
          <p:cNvPr id="129" name="Google Shape;129;p2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Char char="●"/>
              <a:defRPr sz="5200"/>
            </a:lvl1pPr>
            <a:lvl2pPr lvl="1" rtl="0" algn="ctr">
              <a:spcBef>
                <a:spcPts val="0"/>
              </a:spcBef>
              <a:spcAft>
                <a:spcPts val="0"/>
              </a:spcAft>
              <a:buSzPts val="5200"/>
              <a:buChar char="○"/>
              <a:defRPr sz="5200"/>
            </a:lvl2pPr>
            <a:lvl3pPr lvl="2" rtl="0" algn="ctr">
              <a:spcBef>
                <a:spcPts val="0"/>
              </a:spcBef>
              <a:spcAft>
                <a:spcPts val="0"/>
              </a:spcAft>
              <a:buSzPts val="5200"/>
              <a:buChar char="■"/>
              <a:defRPr sz="5200"/>
            </a:lvl3pPr>
            <a:lvl4pPr lvl="3" rtl="0" algn="ctr">
              <a:spcBef>
                <a:spcPts val="0"/>
              </a:spcBef>
              <a:spcAft>
                <a:spcPts val="0"/>
              </a:spcAft>
              <a:buSzPts val="5200"/>
              <a:buChar char="●"/>
              <a:defRPr sz="5200"/>
            </a:lvl4pPr>
            <a:lvl5pPr lvl="4" rtl="0" algn="ctr">
              <a:spcBef>
                <a:spcPts val="0"/>
              </a:spcBef>
              <a:spcAft>
                <a:spcPts val="0"/>
              </a:spcAft>
              <a:buSzPts val="5200"/>
              <a:buChar char="○"/>
              <a:defRPr sz="5200"/>
            </a:lvl5pPr>
            <a:lvl6pPr lvl="5" rtl="0" algn="ctr">
              <a:spcBef>
                <a:spcPts val="0"/>
              </a:spcBef>
              <a:spcAft>
                <a:spcPts val="0"/>
              </a:spcAft>
              <a:buSzPts val="5200"/>
              <a:buChar char="■"/>
              <a:defRPr sz="5200"/>
            </a:lvl6pPr>
            <a:lvl7pPr lvl="6" rtl="0" algn="ctr">
              <a:spcBef>
                <a:spcPts val="0"/>
              </a:spcBef>
              <a:spcAft>
                <a:spcPts val="0"/>
              </a:spcAft>
              <a:buSzPts val="5200"/>
              <a:buChar char="●"/>
              <a:defRPr sz="5200"/>
            </a:lvl7pPr>
            <a:lvl8pPr lvl="7" rtl="0" algn="ctr">
              <a:spcBef>
                <a:spcPts val="0"/>
              </a:spcBef>
              <a:spcAft>
                <a:spcPts val="0"/>
              </a:spcAft>
              <a:buSzPts val="5200"/>
              <a:buChar char="○"/>
              <a:defRPr sz="5200"/>
            </a:lvl8pPr>
            <a:lvl9pPr lvl="8" rtl="0" algn="ctr">
              <a:spcBef>
                <a:spcPts val="0"/>
              </a:spcBef>
              <a:spcAft>
                <a:spcPts val="0"/>
              </a:spcAft>
              <a:buSzPts val="5200"/>
              <a:buChar char="■"/>
              <a:defRPr sz="5200"/>
            </a:lvl9pPr>
          </a:lstStyle>
          <a:p/>
        </p:txBody>
      </p:sp>
      <p:sp>
        <p:nvSpPr>
          <p:cNvPr id="130" name="Google Shape;130;p23"/>
          <p:cNvSpPr txBox="1"/>
          <p:nvPr>
            <p:ph idx="1" type="subTitle"/>
          </p:nvPr>
        </p:nvSpPr>
        <p:spPr>
          <a:xfrm>
            <a:off x="311700" y="2834125"/>
            <a:ext cx="8520600" cy="7926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31" name="Google Shape;131;p23"/>
          <p:cNvSpPr txBox="1"/>
          <p:nvPr>
            <p:ph idx="12" type="sldNum"/>
          </p:nvPr>
        </p:nvSpPr>
        <p:spPr>
          <a:xfrm>
            <a:off x="8472458" y="4663217"/>
            <a:ext cx="548700" cy="393600"/>
          </a:xfrm>
          <a:prstGeom prst="rect">
            <a:avLst/>
          </a:prstGeom>
        </p:spPr>
        <p:txBody>
          <a:bodyPr anchorCtr="0" anchor="t" bIns="19050" lIns="19050" spcFirstLastPara="1" rIns="19050" wrap="square" tIns="190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page pink 1" showMasterSp="0">
  <p:cSld name="TITLE_AND_BODY_1_1_3_2_1">
    <p:bg>
      <p:bgPr>
        <a:solidFill>
          <a:srgbClr val="ED008C"/>
        </a:solidFill>
      </p:bgPr>
    </p:bg>
    <p:spTree>
      <p:nvGrpSpPr>
        <p:cNvPr id="132" name="Shape 132"/>
        <p:cNvGrpSpPr/>
        <p:nvPr/>
      </p:nvGrpSpPr>
      <p:grpSpPr>
        <a:xfrm>
          <a:off x="0" y="0"/>
          <a:ext cx="0" cy="0"/>
          <a:chOff x="0" y="0"/>
          <a:chExt cx="0" cy="0"/>
        </a:xfrm>
      </p:grpSpPr>
      <p:sp>
        <p:nvSpPr>
          <p:cNvPr id="133" name="Google Shape;133;p24"/>
          <p:cNvSpPr txBox="1"/>
          <p:nvPr>
            <p:ph type="title"/>
          </p:nvPr>
        </p:nvSpPr>
        <p:spPr>
          <a:xfrm>
            <a:off x="9850" y="2146950"/>
            <a:ext cx="9144000" cy="6453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3000">
                <a:solidFill>
                  <a:srgbClr val="FFFFFF"/>
                </a:solidFill>
                <a:latin typeface="Montserrat Light"/>
                <a:ea typeface="Montserrat Light"/>
                <a:cs typeface="Montserrat Light"/>
                <a:sym typeface="Montserrat Light"/>
              </a:defRPr>
            </a:lvl1pPr>
            <a:lvl2pPr lvl="1" rtl="0" algn="ctr">
              <a:spcBef>
                <a:spcPts val="0"/>
              </a:spcBef>
              <a:spcAft>
                <a:spcPts val="0"/>
              </a:spcAft>
              <a:buNone/>
              <a:defRPr sz="2000">
                <a:solidFill>
                  <a:srgbClr val="FFFFFF"/>
                </a:solidFill>
                <a:latin typeface="Montserrat Light"/>
                <a:ea typeface="Montserrat Light"/>
                <a:cs typeface="Montserrat Light"/>
                <a:sym typeface="Montserrat Light"/>
              </a:defRPr>
            </a:lvl2pPr>
            <a:lvl3pPr lvl="2" rtl="0" algn="ctr">
              <a:spcBef>
                <a:spcPts val="0"/>
              </a:spcBef>
              <a:spcAft>
                <a:spcPts val="0"/>
              </a:spcAft>
              <a:buNone/>
              <a:defRPr sz="2000">
                <a:solidFill>
                  <a:srgbClr val="FFFFFF"/>
                </a:solidFill>
                <a:latin typeface="Montserrat Light"/>
                <a:ea typeface="Montserrat Light"/>
                <a:cs typeface="Montserrat Light"/>
                <a:sym typeface="Montserrat Light"/>
              </a:defRPr>
            </a:lvl3pPr>
            <a:lvl4pPr lvl="3" rtl="0" algn="ctr">
              <a:spcBef>
                <a:spcPts val="0"/>
              </a:spcBef>
              <a:spcAft>
                <a:spcPts val="0"/>
              </a:spcAft>
              <a:buNone/>
              <a:defRPr sz="2000">
                <a:solidFill>
                  <a:srgbClr val="FFFFFF"/>
                </a:solidFill>
                <a:latin typeface="Montserrat Light"/>
                <a:ea typeface="Montserrat Light"/>
                <a:cs typeface="Montserrat Light"/>
                <a:sym typeface="Montserrat Light"/>
              </a:defRPr>
            </a:lvl4pPr>
            <a:lvl5pPr lvl="4" rtl="0" algn="ctr">
              <a:spcBef>
                <a:spcPts val="0"/>
              </a:spcBef>
              <a:spcAft>
                <a:spcPts val="0"/>
              </a:spcAft>
              <a:buNone/>
              <a:defRPr sz="2000">
                <a:solidFill>
                  <a:srgbClr val="FFFFFF"/>
                </a:solidFill>
                <a:latin typeface="Montserrat Light"/>
                <a:ea typeface="Montserrat Light"/>
                <a:cs typeface="Montserrat Light"/>
                <a:sym typeface="Montserrat Light"/>
              </a:defRPr>
            </a:lvl5pPr>
            <a:lvl6pPr lvl="5" rtl="0" algn="ctr">
              <a:spcBef>
                <a:spcPts val="0"/>
              </a:spcBef>
              <a:spcAft>
                <a:spcPts val="0"/>
              </a:spcAft>
              <a:buNone/>
              <a:defRPr sz="2000">
                <a:solidFill>
                  <a:srgbClr val="FFFFFF"/>
                </a:solidFill>
                <a:latin typeface="Montserrat Light"/>
                <a:ea typeface="Montserrat Light"/>
                <a:cs typeface="Montserrat Light"/>
                <a:sym typeface="Montserrat Light"/>
              </a:defRPr>
            </a:lvl6pPr>
            <a:lvl7pPr lvl="6" rtl="0" algn="ctr">
              <a:spcBef>
                <a:spcPts val="0"/>
              </a:spcBef>
              <a:spcAft>
                <a:spcPts val="0"/>
              </a:spcAft>
              <a:buNone/>
              <a:defRPr sz="2000">
                <a:solidFill>
                  <a:srgbClr val="FFFFFF"/>
                </a:solidFill>
                <a:latin typeface="Montserrat Light"/>
                <a:ea typeface="Montserrat Light"/>
                <a:cs typeface="Montserrat Light"/>
                <a:sym typeface="Montserrat Light"/>
              </a:defRPr>
            </a:lvl7pPr>
            <a:lvl8pPr lvl="7" rtl="0" algn="ctr">
              <a:spcBef>
                <a:spcPts val="0"/>
              </a:spcBef>
              <a:spcAft>
                <a:spcPts val="0"/>
              </a:spcAft>
              <a:buNone/>
              <a:defRPr sz="2000">
                <a:solidFill>
                  <a:srgbClr val="FFFFFF"/>
                </a:solidFill>
                <a:latin typeface="Montserrat Light"/>
                <a:ea typeface="Montserrat Light"/>
                <a:cs typeface="Montserrat Light"/>
                <a:sym typeface="Montserrat Light"/>
              </a:defRPr>
            </a:lvl8pPr>
            <a:lvl9pPr lvl="8" rtl="0" algn="ctr">
              <a:spcBef>
                <a:spcPts val="0"/>
              </a:spcBef>
              <a:spcAft>
                <a:spcPts val="0"/>
              </a:spcAft>
              <a:buNone/>
              <a:defRPr sz="2000">
                <a:solidFill>
                  <a:srgbClr val="FFFFFF"/>
                </a:solidFill>
                <a:latin typeface="Montserrat Light"/>
                <a:ea typeface="Montserrat Light"/>
                <a:cs typeface="Montserrat Light"/>
                <a:sym typeface="Montserrat Light"/>
              </a:defRPr>
            </a:lvl9pPr>
          </a:lstStyle>
          <a:p/>
        </p:txBody>
      </p:sp>
      <p:pic>
        <p:nvPicPr>
          <p:cNvPr id="134" name="Google Shape;134;p24"/>
          <p:cNvPicPr preferRelativeResize="0"/>
          <p:nvPr/>
        </p:nvPicPr>
        <p:blipFill rotWithShape="1">
          <a:blip r:embed="rId2">
            <a:alphaModFix/>
          </a:blip>
          <a:srcRect b="0" l="0" r="0" t="0"/>
          <a:stretch/>
        </p:blipFill>
        <p:spPr>
          <a:xfrm>
            <a:off x="8745725" y="4787863"/>
            <a:ext cx="217601" cy="240475"/>
          </a:xfrm>
          <a:prstGeom prst="rect">
            <a:avLst/>
          </a:prstGeom>
          <a:noFill/>
          <a:ln>
            <a:noFill/>
          </a:ln>
        </p:spPr>
      </p:pic>
      <p:cxnSp>
        <p:nvCxnSpPr>
          <p:cNvPr id="135" name="Google Shape;135;p24"/>
          <p:cNvCxnSpPr/>
          <p:nvPr/>
        </p:nvCxnSpPr>
        <p:spPr>
          <a:xfrm flipH="1" rot="10800000">
            <a:off x="171225" y="4701650"/>
            <a:ext cx="8792100" cy="600"/>
          </a:xfrm>
          <a:prstGeom prst="straightConnector1">
            <a:avLst/>
          </a:prstGeom>
          <a:noFill/>
          <a:ln cap="flat" cmpd="sng" w="9525">
            <a:solidFill>
              <a:srgbClr val="FFFFFF"/>
            </a:solidFill>
            <a:prstDash val="solid"/>
            <a:round/>
            <a:headEnd len="med" w="med" type="none"/>
            <a:tailEnd len="med" w="med" type="none"/>
          </a:ln>
        </p:spPr>
      </p:cxnSp>
      <p:sp>
        <p:nvSpPr>
          <p:cNvPr id="136" name="Google Shape;136;p24"/>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600">
                <a:solidFill>
                  <a:srgbClr val="FFFFFF"/>
                </a:solidFill>
                <a:latin typeface="Montserrat Light"/>
                <a:ea typeface="Montserrat Light"/>
                <a:cs typeface="Montserrat Light"/>
                <a:sym typeface="Montserrat Light"/>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pic>
        <p:nvPicPr>
          <p:cNvPr id="137" name="Google Shape;137;p24"/>
          <p:cNvPicPr preferRelativeResize="0"/>
          <p:nvPr/>
        </p:nvPicPr>
        <p:blipFill>
          <a:blip r:embed="rId3">
            <a:alphaModFix/>
          </a:blip>
          <a:stretch>
            <a:fillRect/>
          </a:stretch>
        </p:blipFill>
        <p:spPr>
          <a:xfrm>
            <a:off x="80850" y="4759088"/>
            <a:ext cx="355050" cy="31882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 showMasterSp="0">
  <p:cSld name="TITLE_AND_BODY_3">
    <p:bg>
      <p:bgPr>
        <a:solidFill>
          <a:srgbClr val="FFFFFF"/>
        </a:solidFill>
      </p:bgPr>
    </p:bg>
    <p:spTree>
      <p:nvGrpSpPr>
        <p:cNvPr id="138" name="Shape 138"/>
        <p:cNvGrpSpPr/>
        <p:nvPr/>
      </p:nvGrpSpPr>
      <p:grpSpPr>
        <a:xfrm>
          <a:off x="0" y="0"/>
          <a:ext cx="0" cy="0"/>
          <a:chOff x="0" y="0"/>
          <a:chExt cx="0" cy="0"/>
        </a:xfrm>
      </p:grpSpPr>
      <p:cxnSp>
        <p:nvCxnSpPr>
          <p:cNvPr id="139" name="Google Shape;139;p25"/>
          <p:cNvCxnSpPr/>
          <p:nvPr/>
        </p:nvCxnSpPr>
        <p:spPr>
          <a:xfrm flipH="1" rot="10800000">
            <a:off x="171225" y="4701650"/>
            <a:ext cx="8792100" cy="600"/>
          </a:xfrm>
          <a:prstGeom prst="straightConnector1">
            <a:avLst/>
          </a:prstGeom>
          <a:noFill/>
          <a:ln cap="flat" cmpd="sng" w="9525">
            <a:solidFill>
              <a:schemeClr val="lt2"/>
            </a:solidFill>
            <a:prstDash val="solid"/>
            <a:round/>
            <a:headEnd len="sm" w="sm" type="none"/>
            <a:tailEnd len="sm" w="sm" type="none"/>
          </a:ln>
        </p:spPr>
      </p:cxnSp>
      <p:pic>
        <p:nvPicPr>
          <p:cNvPr id="140" name="Google Shape;140;p25"/>
          <p:cNvPicPr preferRelativeResize="0"/>
          <p:nvPr/>
        </p:nvPicPr>
        <p:blipFill rotWithShape="1">
          <a:blip r:embed="rId2">
            <a:alphaModFix/>
          </a:blip>
          <a:srcRect b="0" l="0" r="0" t="0"/>
          <a:stretch/>
        </p:blipFill>
        <p:spPr>
          <a:xfrm>
            <a:off x="8745725" y="4787863"/>
            <a:ext cx="217601" cy="240475"/>
          </a:xfrm>
          <a:prstGeom prst="rect">
            <a:avLst/>
          </a:prstGeom>
          <a:noFill/>
          <a:ln>
            <a:noFill/>
          </a:ln>
        </p:spPr>
      </p:pic>
      <p:sp>
        <p:nvSpPr>
          <p:cNvPr id="141" name="Google Shape;141;p25"/>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Montserrat Light"/>
                <a:ea typeface="Montserrat Light"/>
                <a:cs typeface="Montserrat Light"/>
                <a:sym typeface="Montserrat Ligh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142" name="Google Shape;142;p25"/>
          <p:cNvPicPr preferRelativeResize="0"/>
          <p:nvPr/>
        </p:nvPicPr>
        <p:blipFill rotWithShape="1">
          <a:blip r:embed="rId3">
            <a:alphaModFix/>
          </a:blip>
          <a:srcRect b="0" l="0" r="0" t="0"/>
          <a:stretch/>
        </p:blipFill>
        <p:spPr>
          <a:xfrm>
            <a:off x="60729" y="4737496"/>
            <a:ext cx="365941" cy="328572"/>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 1" showMasterSp="0">
  <p:cSld name="TITLE_AND_BODY_4">
    <p:bg>
      <p:bgPr>
        <a:solidFill>
          <a:srgbClr val="FFFFFF"/>
        </a:solidFill>
      </p:bgPr>
    </p:bg>
    <p:spTree>
      <p:nvGrpSpPr>
        <p:cNvPr id="143" name="Shape 143"/>
        <p:cNvGrpSpPr/>
        <p:nvPr/>
      </p:nvGrpSpPr>
      <p:grpSpPr>
        <a:xfrm>
          <a:off x="0" y="0"/>
          <a:ext cx="0" cy="0"/>
          <a:chOff x="0" y="0"/>
          <a:chExt cx="0" cy="0"/>
        </a:xfrm>
      </p:grpSpPr>
      <p:cxnSp>
        <p:nvCxnSpPr>
          <p:cNvPr id="144" name="Google Shape;144;p26"/>
          <p:cNvCxnSpPr/>
          <p:nvPr/>
        </p:nvCxnSpPr>
        <p:spPr>
          <a:xfrm flipH="1" rot="10800000">
            <a:off x="171225" y="4701650"/>
            <a:ext cx="8792100" cy="600"/>
          </a:xfrm>
          <a:prstGeom prst="straightConnector1">
            <a:avLst/>
          </a:prstGeom>
          <a:noFill/>
          <a:ln cap="flat" cmpd="sng" w="9525">
            <a:solidFill>
              <a:schemeClr val="lt2"/>
            </a:solidFill>
            <a:prstDash val="solid"/>
            <a:round/>
            <a:headEnd len="sm" w="sm" type="none"/>
            <a:tailEnd len="sm" w="sm" type="none"/>
          </a:ln>
        </p:spPr>
      </p:cxnSp>
      <p:pic>
        <p:nvPicPr>
          <p:cNvPr id="145" name="Google Shape;145;p26"/>
          <p:cNvPicPr preferRelativeResize="0"/>
          <p:nvPr/>
        </p:nvPicPr>
        <p:blipFill rotWithShape="1">
          <a:blip r:embed="rId2">
            <a:alphaModFix/>
          </a:blip>
          <a:srcRect b="0" l="0" r="0" t="0"/>
          <a:stretch/>
        </p:blipFill>
        <p:spPr>
          <a:xfrm>
            <a:off x="8745725" y="4787863"/>
            <a:ext cx="217601" cy="240475"/>
          </a:xfrm>
          <a:prstGeom prst="rect">
            <a:avLst/>
          </a:prstGeom>
          <a:noFill/>
          <a:ln>
            <a:noFill/>
          </a:ln>
        </p:spPr>
      </p:pic>
      <p:sp>
        <p:nvSpPr>
          <p:cNvPr id="146" name="Google Shape;146;p26"/>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Montserrat Light"/>
                <a:ea typeface="Montserrat Light"/>
                <a:cs typeface="Montserrat Light"/>
                <a:sym typeface="Montserrat Ligh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147" name="Google Shape;147;p26"/>
          <p:cNvPicPr preferRelativeResize="0"/>
          <p:nvPr/>
        </p:nvPicPr>
        <p:blipFill rotWithShape="1">
          <a:blip r:embed="rId3">
            <a:alphaModFix/>
          </a:blip>
          <a:srcRect b="0" l="0" r="0" t="0"/>
          <a:stretch/>
        </p:blipFill>
        <p:spPr>
          <a:xfrm>
            <a:off x="60729" y="4737496"/>
            <a:ext cx="365941" cy="328572"/>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EE content blank 2" showMasterSp="0">
  <p:cSld name="TITLE_AND_BODY_5">
    <p:bg>
      <p:bgPr>
        <a:solidFill>
          <a:srgbClr val="FFFFFF"/>
        </a:solidFill>
      </p:bgPr>
    </p:bg>
    <p:spTree>
      <p:nvGrpSpPr>
        <p:cNvPr id="148" name="Shape 148"/>
        <p:cNvGrpSpPr/>
        <p:nvPr/>
      </p:nvGrpSpPr>
      <p:grpSpPr>
        <a:xfrm>
          <a:off x="0" y="0"/>
          <a:ext cx="0" cy="0"/>
          <a:chOff x="0" y="0"/>
          <a:chExt cx="0" cy="0"/>
        </a:xfrm>
      </p:grpSpPr>
      <p:cxnSp>
        <p:nvCxnSpPr>
          <p:cNvPr id="149" name="Google Shape;149;p27"/>
          <p:cNvCxnSpPr/>
          <p:nvPr/>
        </p:nvCxnSpPr>
        <p:spPr>
          <a:xfrm flipH="1" rot="10800000">
            <a:off x="171225" y="4701650"/>
            <a:ext cx="8792100" cy="600"/>
          </a:xfrm>
          <a:prstGeom prst="straightConnector1">
            <a:avLst/>
          </a:prstGeom>
          <a:noFill/>
          <a:ln cap="flat" cmpd="sng" w="9525">
            <a:solidFill>
              <a:schemeClr val="lt2"/>
            </a:solidFill>
            <a:prstDash val="solid"/>
            <a:round/>
            <a:headEnd len="med" w="med" type="none"/>
            <a:tailEnd len="med" w="med" type="none"/>
          </a:ln>
        </p:spPr>
      </p:cxnSp>
      <p:pic>
        <p:nvPicPr>
          <p:cNvPr id="150" name="Google Shape;150;p27"/>
          <p:cNvPicPr preferRelativeResize="0"/>
          <p:nvPr/>
        </p:nvPicPr>
        <p:blipFill>
          <a:blip r:embed="rId2">
            <a:alphaModFix/>
          </a:blip>
          <a:stretch>
            <a:fillRect/>
          </a:stretch>
        </p:blipFill>
        <p:spPr>
          <a:xfrm>
            <a:off x="8745725" y="4787863"/>
            <a:ext cx="217601" cy="240475"/>
          </a:xfrm>
          <a:prstGeom prst="rect">
            <a:avLst/>
          </a:prstGeom>
          <a:noFill/>
          <a:ln>
            <a:noFill/>
          </a:ln>
        </p:spPr>
      </p:pic>
      <p:sp>
        <p:nvSpPr>
          <p:cNvPr id="151" name="Google Shape;151;p27"/>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600">
                <a:latin typeface="Montserrat Light"/>
                <a:ea typeface="Montserrat Light"/>
                <a:cs typeface="Montserrat Light"/>
                <a:sym typeface="Montserrat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EE content blank 3" showMasterSp="0">
  <p:cSld name="TITLE_AND_BODY_6">
    <p:bg>
      <p:bgPr>
        <a:solidFill>
          <a:srgbClr val="FFFFFF"/>
        </a:solidFill>
      </p:bgPr>
    </p:bg>
    <p:spTree>
      <p:nvGrpSpPr>
        <p:cNvPr id="152" name="Shape 152"/>
        <p:cNvGrpSpPr/>
        <p:nvPr/>
      </p:nvGrpSpPr>
      <p:grpSpPr>
        <a:xfrm>
          <a:off x="0" y="0"/>
          <a:ext cx="0" cy="0"/>
          <a:chOff x="0" y="0"/>
          <a:chExt cx="0" cy="0"/>
        </a:xfrm>
      </p:grpSpPr>
      <p:cxnSp>
        <p:nvCxnSpPr>
          <p:cNvPr id="153" name="Google Shape;153;p28"/>
          <p:cNvCxnSpPr/>
          <p:nvPr/>
        </p:nvCxnSpPr>
        <p:spPr>
          <a:xfrm flipH="1" rot="10800000">
            <a:off x="171225" y="4701650"/>
            <a:ext cx="8792100" cy="600"/>
          </a:xfrm>
          <a:prstGeom prst="straightConnector1">
            <a:avLst/>
          </a:prstGeom>
          <a:noFill/>
          <a:ln cap="flat" cmpd="sng" w="9525">
            <a:solidFill>
              <a:schemeClr val="lt2"/>
            </a:solidFill>
            <a:prstDash val="solid"/>
            <a:round/>
            <a:headEnd len="med" w="med" type="none"/>
            <a:tailEnd len="med" w="med" type="none"/>
          </a:ln>
        </p:spPr>
      </p:cxnSp>
      <p:pic>
        <p:nvPicPr>
          <p:cNvPr id="154" name="Google Shape;154;p28"/>
          <p:cNvPicPr preferRelativeResize="0"/>
          <p:nvPr/>
        </p:nvPicPr>
        <p:blipFill>
          <a:blip r:embed="rId2">
            <a:alphaModFix/>
          </a:blip>
          <a:stretch>
            <a:fillRect/>
          </a:stretch>
        </p:blipFill>
        <p:spPr>
          <a:xfrm>
            <a:off x="8745725" y="4787863"/>
            <a:ext cx="217601" cy="240475"/>
          </a:xfrm>
          <a:prstGeom prst="rect">
            <a:avLst/>
          </a:prstGeom>
          <a:noFill/>
          <a:ln>
            <a:noFill/>
          </a:ln>
        </p:spPr>
      </p:pic>
      <p:sp>
        <p:nvSpPr>
          <p:cNvPr id="155" name="Google Shape;155;p28"/>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600">
                <a:latin typeface="Montserrat Light"/>
                <a:ea typeface="Montserrat Light"/>
                <a:cs typeface="Montserrat Light"/>
                <a:sym typeface="Montserrat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EE content blank 4" showMasterSp="0">
  <p:cSld name="TITLE_AND_BODY_7">
    <p:bg>
      <p:bgPr>
        <a:solidFill>
          <a:srgbClr val="FFFFFF"/>
        </a:solidFill>
      </p:bgPr>
    </p:bg>
    <p:spTree>
      <p:nvGrpSpPr>
        <p:cNvPr id="156" name="Shape 156"/>
        <p:cNvGrpSpPr/>
        <p:nvPr/>
      </p:nvGrpSpPr>
      <p:grpSpPr>
        <a:xfrm>
          <a:off x="0" y="0"/>
          <a:ext cx="0" cy="0"/>
          <a:chOff x="0" y="0"/>
          <a:chExt cx="0" cy="0"/>
        </a:xfrm>
      </p:grpSpPr>
      <p:cxnSp>
        <p:nvCxnSpPr>
          <p:cNvPr id="157" name="Google Shape;157;p29"/>
          <p:cNvCxnSpPr/>
          <p:nvPr/>
        </p:nvCxnSpPr>
        <p:spPr>
          <a:xfrm flipH="1" rot="10800000">
            <a:off x="171225" y="4701650"/>
            <a:ext cx="8792100" cy="600"/>
          </a:xfrm>
          <a:prstGeom prst="straightConnector1">
            <a:avLst/>
          </a:prstGeom>
          <a:noFill/>
          <a:ln cap="flat" cmpd="sng" w="9525">
            <a:solidFill>
              <a:schemeClr val="lt2"/>
            </a:solidFill>
            <a:prstDash val="solid"/>
            <a:round/>
            <a:headEnd len="med" w="med" type="none"/>
            <a:tailEnd len="med" w="med" type="none"/>
          </a:ln>
        </p:spPr>
      </p:cxnSp>
      <p:pic>
        <p:nvPicPr>
          <p:cNvPr id="158" name="Google Shape;158;p29"/>
          <p:cNvPicPr preferRelativeResize="0"/>
          <p:nvPr/>
        </p:nvPicPr>
        <p:blipFill>
          <a:blip r:embed="rId2">
            <a:alphaModFix/>
          </a:blip>
          <a:stretch>
            <a:fillRect/>
          </a:stretch>
        </p:blipFill>
        <p:spPr>
          <a:xfrm>
            <a:off x="8745725" y="4787863"/>
            <a:ext cx="217601" cy="240475"/>
          </a:xfrm>
          <a:prstGeom prst="rect">
            <a:avLst/>
          </a:prstGeom>
          <a:noFill/>
          <a:ln>
            <a:noFill/>
          </a:ln>
        </p:spPr>
      </p:pic>
      <p:sp>
        <p:nvSpPr>
          <p:cNvPr id="159" name="Google Shape;159;p29"/>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600">
                <a:latin typeface="Montserrat Light"/>
                <a:ea typeface="Montserrat Light"/>
                <a:cs typeface="Montserrat Light"/>
                <a:sym typeface="Montserrat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EE content blank 5" showMasterSp="0">
  <p:cSld name="TITLE_AND_BODY_8">
    <p:bg>
      <p:bgPr>
        <a:solidFill>
          <a:srgbClr val="FFFFFF"/>
        </a:solidFill>
      </p:bgPr>
    </p:bg>
    <p:spTree>
      <p:nvGrpSpPr>
        <p:cNvPr id="160" name="Shape 160"/>
        <p:cNvGrpSpPr/>
        <p:nvPr/>
      </p:nvGrpSpPr>
      <p:grpSpPr>
        <a:xfrm>
          <a:off x="0" y="0"/>
          <a:ext cx="0" cy="0"/>
          <a:chOff x="0" y="0"/>
          <a:chExt cx="0" cy="0"/>
        </a:xfrm>
      </p:grpSpPr>
      <p:cxnSp>
        <p:nvCxnSpPr>
          <p:cNvPr id="161" name="Google Shape;161;p30"/>
          <p:cNvCxnSpPr/>
          <p:nvPr/>
        </p:nvCxnSpPr>
        <p:spPr>
          <a:xfrm flipH="1" rot="10800000">
            <a:off x="171225" y="4701650"/>
            <a:ext cx="8792100" cy="600"/>
          </a:xfrm>
          <a:prstGeom prst="straightConnector1">
            <a:avLst/>
          </a:prstGeom>
          <a:noFill/>
          <a:ln cap="flat" cmpd="sng" w="9525">
            <a:solidFill>
              <a:schemeClr val="lt2"/>
            </a:solidFill>
            <a:prstDash val="solid"/>
            <a:round/>
            <a:headEnd len="med" w="med" type="none"/>
            <a:tailEnd len="med" w="med" type="none"/>
          </a:ln>
        </p:spPr>
      </p:cxnSp>
      <p:pic>
        <p:nvPicPr>
          <p:cNvPr id="162" name="Google Shape;162;p30"/>
          <p:cNvPicPr preferRelativeResize="0"/>
          <p:nvPr/>
        </p:nvPicPr>
        <p:blipFill>
          <a:blip r:embed="rId2">
            <a:alphaModFix/>
          </a:blip>
          <a:stretch>
            <a:fillRect/>
          </a:stretch>
        </p:blipFill>
        <p:spPr>
          <a:xfrm>
            <a:off x="8745725" y="4787863"/>
            <a:ext cx="217601" cy="240475"/>
          </a:xfrm>
          <a:prstGeom prst="rect">
            <a:avLst/>
          </a:prstGeom>
          <a:noFill/>
          <a:ln>
            <a:noFill/>
          </a:ln>
        </p:spPr>
      </p:pic>
      <p:sp>
        <p:nvSpPr>
          <p:cNvPr id="163" name="Google Shape;163;p30"/>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600">
                <a:latin typeface="Montserrat Light"/>
                <a:ea typeface="Montserrat Light"/>
                <a:cs typeface="Montserrat Light"/>
                <a:sym typeface="Montserrat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EE content blank 1" showMasterSp="0">
  <p:cSld name="TITLE_AND_BODY_2">
    <p:bg>
      <p:bgPr>
        <a:solidFill>
          <a:srgbClr val="FFFFFF"/>
        </a:solidFill>
      </p:bgPr>
    </p:bg>
    <p:spTree>
      <p:nvGrpSpPr>
        <p:cNvPr id="22" name="Shape 22"/>
        <p:cNvGrpSpPr/>
        <p:nvPr/>
      </p:nvGrpSpPr>
      <p:grpSpPr>
        <a:xfrm>
          <a:off x="0" y="0"/>
          <a:ext cx="0" cy="0"/>
          <a:chOff x="0" y="0"/>
          <a:chExt cx="0" cy="0"/>
        </a:xfrm>
      </p:grpSpPr>
      <p:cxnSp>
        <p:nvCxnSpPr>
          <p:cNvPr id="23" name="Google Shape;23;p4"/>
          <p:cNvCxnSpPr/>
          <p:nvPr/>
        </p:nvCxnSpPr>
        <p:spPr>
          <a:xfrm flipH="1" rot="10800000">
            <a:off x="171225" y="4701650"/>
            <a:ext cx="8792100" cy="600"/>
          </a:xfrm>
          <a:prstGeom prst="straightConnector1">
            <a:avLst/>
          </a:prstGeom>
          <a:noFill/>
          <a:ln cap="flat" cmpd="sng" w="9525">
            <a:solidFill>
              <a:schemeClr val="lt2"/>
            </a:solidFill>
            <a:prstDash val="solid"/>
            <a:round/>
            <a:headEnd len="med" w="med" type="none"/>
            <a:tailEnd len="med" w="med" type="none"/>
          </a:ln>
        </p:spPr>
      </p:cxnSp>
      <p:pic>
        <p:nvPicPr>
          <p:cNvPr id="24" name="Google Shape;24;p4"/>
          <p:cNvPicPr preferRelativeResize="0"/>
          <p:nvPr/>
        </p:nvPicPr>
        <p:blipFill>
          <a:blip r:embed="rId2">
            <a:alphaModFix/>
          </a:blip>
          <a:stretch>
            <a:fillRect/>
          </a:stretch>
        </p:blipFill>
        <p:spPr>
          <a:xfrm>
            <a:off x="8745725" y="4787863"/>
            <a:ext cx="217601" cy="240475"/>
          </a:xfrm>
          <a:prstGeom prst="rect">
            <a:avLst/>
          </a:prstGeom>
          <a:noFill/>
          <a:ln>
            <a:noFill/>
          </a:ln>
        </p:spPr>
      </p:pic>
      <p:sp>
        <p:nvSpPr>
          <p:cNvPr id="25" name="Google Shape;25;p4"/>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600">
                <a:latin typeface="Montserrat Light"/>
                <a:ea typeface="Montserrat Light"/>
                <a:cs typeface="Montserrat Light"/>
                <a:sym typeface="Montserrat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26" name="Google Shape;26;p4"/>
          <p:cNvPicPr preferRelativeResize="0"/>
          <p:nvPr/>
        </p:nvPicPr>
        <p:blipFill rotWithShape="1">
          <a:blip r:embed="rId3">
            <a:alphaModFix/>
          </a:blip>
          <a:srcRect b="0" l="0" r="0" t="0"/>
          <a:stretch/>
        </p:blipFill>
        <p:spPr>
          <a:xfrm>
            <a:off x="70829" y="4737571"/>
            <a:ext cx="365941" cy="328572"/>
          </a:xfrm>
          <a:prstGeom prst="rect">
            <a:avLst/>
          </a:prstGeom>
          <a:noFill/>
          <a:ln>
            <a:noFill/>
          </a:ln>
        </p:spPr>
      </p:pic>
      <p:pic>
        <p:nvPicPr>
          <p:cNvPr id="27" name="Google Shape;27;p4"/>
          <p:cNvPicPr preferRelativeResize="0"/>
          <p:nvPr/>
        </p:nvPicPr>
        <p:blipFill rotWithShape="1">
          <a:blip r:embed="rId3">
            <a:alphaModFix/>
          </a:blip>
          <a:srcRect b="0" l="0" r="0" t="0"/>
          <a:stretch/>
        </p:blipFill>
        <p:spPr>
          <a:xfrm>
            <a:off x="70829" y="4737571"/>
            <a:ext cx="365941" cy="328572"/>
          </a:xfrm>
          <a:prstGeom prst="rect">
            <a:avLst/>
          </a:prstGeom>
          <a:noFill/>
          <a:ln>
            <a:noFill/>
          </a:ln>
        </p:spPr>
      </p:pic>
      <p:sp>
        <p:nvSpPr>
          <p:cNvPr id="28" name="Google Shape;28;p4"/>
          <p:cNvSpPr txBox="1"/>
          <p:nvPr/>
        </p:nvSpPr>
        <p:spPr>
          <a:xfrm>
            <a:off x="312700" y="900475"/>
            <a:ext cx="6973500" cy="1430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EE content blank 6" showMasterSp="0">
  <p:cSld name="TITLE_AND_BODY_9">
    <p:bg>
      <p:bgPr>
        <a:solidFill>
          <a:srgbClr val="FFFFFF"/>
        </a:solidFill>
      </p:bgPr>
    </p:bg>
    <p:spTree>
      <p:nvGrpSpPr>
        <p:cNvPr id="164" name="Shape 164"/>
        <p:cNvGrpSpPr/>
        <p:nvPr/>
      </p:nvGrpSpPr>
      <p:grpSpPr>
        <a:xfrm>
          <a:off x="0" y="0"/>
          <a:ext cx="0" cy="0"/>
          <a:chOff x="0" y="0"/>
          <a:chExt cx="0" cy="0"/>
        </a:xfrm>
      </p:grpSpPr>
      <p:cxnSp>
        <p:nvCxnSpPr>
          <p:cNvPr id="165" name="Google Shape;165;p31"/>
          <p:cNvCxnSpPr/>
          <p:nvPr/>
        </p:nvCxnSpPr>
        <p:spPr>
          <a:xfrm flipH="1" rot="10800000">
            <a:off x="171225" y="4701650"/>
            <a:ext cx="8792100" cy="600"/>
          </a:xfrm>
          <a:prstGeom prst="straightConnector1">
            <a:avLst/>
          </a:prstGeom>
          <a:noFill/>
          <a:ln cap="flat" cmpd="sng" w="9525">
            <a:solidFill>
              <a:schemeClr val="lt2"/>
            </a:solidFill>
            <a:prstDash val="solid"/>
            <a:round/>
            <a:headEnd len="sm" w="sm" type="none"/>
            <a:tailEnd len="sm" w="sm" type="none"/>
          </a:ln>
        </p:spPr>
      </p:cxnSp>
      <p:pic>
        <p:nvPicPr>
          <p:cNvPr id="166" name="Google Shape;166;p31"/>
          <p:cNvPicPr preferRelativeResize="0"/>
          <p:nvPr/>
        </p:nvPicPr>
        <p:blipFill rotWithShape="1">
          <a:blip r:embed="rId2">
            <a:alphaModFix/>
          </a:blip>
          <a:srcRect b="0" l="0" r="0" t="0"/>
          <a:stretch/>
        </p:blipFill>
        <p:spPr>
          <a:xfrm>
            <a:off x="8745725" y="4787863"/>
            <a:ext cx="217601" cy="240475"/>
          </a:xfrm>
          <a:prstGeom prst="rect">
            <a:avLst/>
          </a:prstGeom>
          <a:noFill/>
          <a:ln>
            <a:noFill/>
          </a:ln>
        </p:spPr>
      </p:pic>
      <p:sp>
        <p:nvSpPr>
          <p:cNvPr id="167" name="Google Shape;167;p31"/>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Montserrat Light"/>
                <a:ea typeface="Montserrat Light"/>
                <a:cs typeface="Montserrat Light"/>
                <a:sym typeface="Montserrat Ligh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 2" showMasterSp="0">
  <p:cSld name="TITLE_AND_BODY_10">
    <p:bg>
      <p:bgPr>
        <a:solidFill>
          <a:srgbClr val="FFFFFF"/>
        </a:solidFill>
      </p:bgPr>
    </p:bg>
    <p:spTree>
      <p:nvGrpSpPr>
        <p:cNvPr id="168" name="Shape 168"/>
        <p:cNvGrpSpPr/>
        <p:nvPr/>
      </p:nvGrpSpPr>
      <p:grpSpPr>
        <a:xfrm>
          <a:off x="0" y="0"/>
          <a:ext cx="0" cy="0"/>
          <a:chOff x="0" y="0"/>
          <a:chExt cx="0" cy="0"/>
        </a:xfrm>
      </p:grpSpPr>
      <p:cxnSp>
        <p:nvCxnSpPr>
          <p:cNvPr id="169" name="Google Shape;169;p32"/>
          <p:cNvCxnSpPr/>
          <p:nvPr/>
        </p:nvCxnSpPr>
        <p:spPr>
          <a:xfrm flipH="1" rot="10800000">
            <a:off x="171225" y="4701650"/>
            <a:ext cx="8792100" cy="600"/>
          </a:xfrm>
          <a:prstGeom prst="straightConnector1">
            <a:avLst/>
          </a:prstGeom>
          <a:noFill/>
          <a:ln cap="flat" cmpd="sng" w="9525">
            <a:solidFill>
              <a:schemeClr val="lt2"/>
            </a:solidFill>
            <a:prstDash val="solid"/>
            <a:round/>
            <a:headEnd len="sm" w="sm" type="none"/>
            <a:tailEnd len="sm" w="sm" type="none"/>
          </a:ln>
        </p:spPr>
      </p:cxnSp>
      <p:pic>
        <p:nvPicPr>
          <p:cNvPr id="170" name="Google Shape;170;p32"/>
          <p:cNvPicPr preferRelativeResize="0"/>
          <p:nvPr/>
        </p:nvPicPr>
        <p:blipFill rotWithShape="1">
          <a:blip r:embed="rId2">
            <a:alphaModFix/>
          </a:blip>
          <a:srcRect b="0" l="0" r="0" t="0"/>
          <a:stretch/>
        </p:blipFill>
        <p:spPr>
          <a:xfrm>
            <a:off x="8745725" y="4787863"/>
            <a:ext cx="217601" cy="240475"/>
          </a:xfrm>
          <a:prstGeom prst="rect">
            <a:avLst/>
          </a:prstGeom>
          <a:noFill/>
          <a:ln>
            <a:noFill/>
          </a:ln>
        </p:spPr>
      </p:pic>
      <p:sp>
        <p:nvSpPr>
          <p:cNvPr id="171" name="Google Shape;171;p32"/>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Montserrat Light"/>
                <a:ea typeface="Montserrat Light"/>
                <a:cs typeface="Montserrat Light"/>
                <a:sym typeface="Montserrat Ligh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172" name="Google Shape;172;p32"/>
          <p:cNvPicPr preferRelativeResize="0"/>
          <p:nvPr/>
        </p:nvPicPr>
        <p:blipFill rotWithShape="1">
          <a:blip r:embed="rId3">
            <a:alphaModFix/>
          </a:blip>
          <a:srcRect b="0" l="0" r="0" t="0"/>
          <a:stretch/>
        </p:blipFill>
        <p:spPr>
          <a:xfrm>
            <a:off x="60729" y="4737496"/>
            <a:ext cx="365941" cy="328572"/>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173" name="Shape 173"/>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noFill/>
      </p:bgPr>
    </p:bg>
    <p:spTree>
      <p:nvGrpSpPr>
        <p:cNvPr id="174" name="Shape 174"/>
        <p:cNvGrpSpPr/>
        <p:nvPr/>
      </p:nvGrpSpPr>
      <p:grpSpPr>
        <a:xfrm>
          <a:off x="0" y="0"/>
          <a:ext cx="0" cy="0"/>
          <a:chOff x="0" y="0"/>
          <a:chExt cx="0" cy="0"/>
        </a:xfrm>
      </p:grpSpPr>
      <p:sp>
        <p:nvSpPr>
          <p:cNvPr id="175" name="Google Shape;175;p34"/>
          <p:cNvSpPr txBox="1"/>
          <p:nvPr>
            <p:ph type="title"/>
          </p:nvPr>
        </p:nvSpPr>
        <p:spPr>
          <a:xfrm>
            <a:off x="191000" y="388550"/>
            <a:ext cx="8784600" cy="643500"/>
          </a:xfrm>
          <a:prstGeom prst="rect">
            <a:avLst/>
          </a:prstGeom>
          <a:noFill/>
        </p:spPr>
        <p:txBody>
          <a:bodyPr anchorCtr="0" anchor="t" bIns="0" lIns="0" spcFirstLastPara="1" rIns="0" wrap="square" tIns="0">
            <a:noAutofit/>
          </a:bodyPr>
          <a:lstStyle>
            <a:lvl1pPr lvl="0" rtl="0" algn="l">
              <a:spcBef>
                <a:spcPts val="0"/>
              </a:spcBef>
              <a:spcAft>
                <a:spcPts val="0"/>
              </a:spcAft>
              <a:buNone/>
              <a:defRPr>
                <a:solidFill>
                  <a:srgbClr val="333333"/>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76" name="Google Shape;176;p34"/>
          <p:cNvSpPr txBox="1"/>
          <p:nvPr>
            <p:ph idx="1" type="body"/>
          </p:nvPr>
        </p:nvSpPr>
        <p:spPr>
          <a:xfrm>
            <a:off x="191000" y="1117925"/>
            <a:ext cx="8784600" cy="3465900"/>
          </a:xfrm>
          <a:prstGeom prst="rect">
            <a:avLst/>
          </a:prstGeom>
          <a:noFill/>
          <a:ln>
            <a:noFill/>
          </a:ln>
        </p:spPr>
        <p:txBody>
          <a:bodyPr anchorCtr="0" anchor="t" bIns="91425" lIns="0" spcFirstLastPara="1" rIns="91425" wrap="square" tIns="0">
            <a:noAutofit/>
          </a:bodyPr>
          <a:lstStyle>
            <a:lvl1pPr indent="-355600" lvl="0" marL="457200" rtl="0">
              <a:spcBef>
                <a:spcPts val="0"/>
              </a:spcBef>
              <a:spcAft>
                <a:spcPts val="0"/>
              </a:spcAft>
              <a:buClr>
                <a:srgbClr val="333333"/>
              </a:buClr>
              <a:buSzPts val="2000"/>
              <a:buFont typeface="Montserrat Light"/>
              <a:buChar char="●"/>
              <a:defRPr sz="2000">
                <a:solidFill>
                  <a:srgbClr val="333333"/>
                </a:solidFill>
                <a:latin typeface="Montserrat Light"/>
                <a:ea typeface="Montserrat Light"/>
                <a:cs typeface="Montserrat Light"/>
                <a:sym typeface="Montserrat Light"/>
              </a:defRPr>
            </a:lvl1pPr>
            <a:lvl2pPr indent="-336550" lvl="1" marL="914400" rtl="0">
              <a:spcBef>
                <a:spcPts val="0"/>
              </a:spcBef>
              <a:spcAft>
                <a:spcPts val="0"/>
              </a:spcAft>
              <a:buClr>
                <a:srgbClr val="333333"/>
              </a:buClr>
              <a:buSzPts val="1700"/>
              <a:buFont typeface="Montserrat Light"/>
              <a:buChar char="○"/>
              <a:defRPr sz="1700">
                <a:solidFill>
                  <a:srgbClr val="333333"/>
                </a:solidFill>
                <a:latin typeface="Montserrat Light"/>
                <a:ea typeface="Montserrat Light"/>
                <a:cs typeface="Montserrat Light"/>
                <a:sym typeface="Montserrat Light"/>
              </a:defRPr>
            </a:lvl2pPr>
            <a:lvl3pPr indent="-323850" lvl="2" marL="1371600" rtl="0">
              <a:spcBef>
                <a:spcPts val="0"/>
              </a:spcBef>
              <a:spcAft>
                <a:spcPts val="0"/>
              </a:spcAft>
              <a:buClr>
                <a:srgbClr val="333333"/>
              </a:buClr>
              <a:buSzPts val="1500"/>
              <a:buFont typeface="Montserrat Light"/>
              <a:buChar char="■"/>
              <a:defRPr sz="1500">
                <a:solidFill>
                  <a:srgbClr val="333333"/>
                </a:solidFill>
                <a:latin typeface="Montserrat Light"/>
                <a:ea typeface="Montserrat Light"/>
                <a:cs typeface="Montserrat Light"/>
                <a:sym typeface="Montserrat Light"/>
              </a:defRPr>
            </a:lvl3pPr>
            <a:lvl4pPr indent="-311150" lvl="3" marL="1828800" rtl="0">
              <a:spcBef>
                <a:spcPts val="0"/>
              </a:spcBef>
              <a:spcAft>
                <a:spcPts val="0"/>
              </a:spcAft>
              <a:buClr>
                <a:srgbClr val="333333"/>
              </a:buClr>
              <a:buSzPts val="1300"/>
              <a:buFont typeface="Montserrat Light"/>
              <a:buChar char="●"/>
              <a:defRPr sz="1300">
                <a:solidFill>
                  <a:srgbClr val="333333"/>
                </a:solidFill>
                <a:latin typeface="Montserrat Light"/>
                <a:ea typeface="Montserrat Light"/>
                <a:cs typeface="Montserrat Light"/>
                <a:sym typeface="Montserrat Light"/>
              </a:defRPr>
            </a:lvl4pPr>
            <a:lvl5pPr indent="-355600" lvl="4" marL="2286000" rtl="0">
              <a:spcBef>
                <a:spcPts val="0"/>
              </a:spcBef>
              <a:spcAft>
                <a:spcPts val="0"/>
              </a:spcAft>
              <a:buClr>
                <a:srgbClr val="333333"/>
              </a:buClr>
              <a:buSzPts val="2000"/>
              <a:buFont typeface="Montserrat Light"/>
              <a:buChar char="○"/>
              <a:defRPr sz="2000">
                <a:solidFill>
                  <a:srgbClr val="333333"/>
                </a:solidFill>
                <a:latin typeface="Montserrat Light"/>
                <a:ea typeface="Montserrat Light"/>
                <a:cs typeface="Montserrat Light"/>
                <a:sym typeface="Montserrat Light"/>
              </a:defRPr>
            </a:lvl5pPr>
            <a:lvl6pPr indent="-355600" lvl="5" marL="2743200" rtl="0">
              <a:spcBef>
                <a:spcPts val="0"/>
              </a:spcBef>
              <a:spcAft>
                <a:spcPts val="0"/>
              </a:spcAft>
              <a:buClr>
                <a:srgbClr val="333333"/>
              </a:buClr>
              <a:buSzPts val="2000"/>
              <a:buFont typeface="Montserrat Light"/>
              <a:buChar char="■"/>
              <a:defRPr sz="2000">
                <a:solidFill>
                  <a:srgbClr val="333333"/>
                </a:solidFill>
                <a:latin typeface="Montserrat Light"/>
                <a:ea typeface="Montserrat Light"/>
                <a:cs typeface="Montserrat Light"/>
                <a:sym typeface="Montserrat Light"/>
              </a:defRPr>
            </a:lvl6pPr>
            <a:lvl7pPr indent="-355600" lvl="6" marL="3200400" rtl="0">
              <a:spcBef>
                <a:spcPts val="0"/>
              </a:spcBef>
              <a:spcAft>
                <a:spcPts val="0"/>
              </a:spcAft>
              <a:buClr>
                <a:srgbClr val="333333"/>
              </a:buClr>
              <a:buSzPts val="2000"/>
              <a:buFont typeface="Montserrat Light"/>
              <a:buChar char="●"/>
              <a:defRPr sz="2000">
                <a:solidFill>
                  <a:srgbClr val="333333"/>
                </a:solidFill>
                <a:latin typeface="Montserrat Light"/>
                <a:ea typeface="Montserrat Light"/>
                <a:cs typeface="Montserrat Light"/>
                <a:sym typeface="Montserrat Light"/>
              </a:defRPr>
            </a:lvl7pPr>
            <a:lvl8pPr indent="-355600" lvl="7" marL="3657600" rtl="0">
              <a:spcBef>
                <a:spcPts val="0"/>
              </a:spcBef>
              <a:spcAft>
                <a:spcPts val="0"/>
              </a:spcAft>
              <a:buClr>
                <a:srgbClr val="333333"/>
              </a:buClr>
              <a:buSzPts val="2000"/>
              <a:buFont typeface="Montserrat Light"/>
              <a:buChar char="○"/>
              <a:defRPr sz="2000">
                <a:solidFill>
                  <a:srgbClr val="333333"/>
                </a:solidFill>
                <a:latin typeface="Montserrat Light"/>
                <a:ea typeface="Montserrat Light"/>
                <a:cs typeface="Montserrat Light"/>
                <a:sym typeface="Montserrat Light"/>
              </a:defRPr>
            </a:lvl8pPr>
            <a:lvl9pPr indent="-355600" lvl="8" marL="4114800" rtl="0">
              <a:spcBef>
                <a:spcPts val="0"/>
              </a:spcBef>
              <a:spcAft>
                <a:spcPts val="0"/>
              </a:spcAft>
              <a:buClr>
                <a:srgbClr val="333333"/>
              </a:buClr>
              <a:buSzPts val="2000"/>
              <a:buFont typeface="Montserrat Light"/>
              <a:buChar char="■"/>
              <a:defRPr sz="2000">
                <a:solidFill>
                  <a:srgbClr val="333333"/>
                </a:solidFill>
                <a:latin typeface="Montserrat Light"/>
                <a:ea typeface="Montserrat Light"/>
                <a:cs typeface="Montserrat Light"/>
                <a:sym typeface="Montserrat Light"/>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 3" showMasterSp="0">
  <p:cSld name="TITLE_AND_BODY_11">
    <p:bg>
      <p:bgPr>
        <a:solidFill>
          <a:srgbClr val="FFFFFF"/>
        </a:solidFill>
      </p:bgPr>
    </p:bg>
    <p:spTree>
      <p:nvGrpSpPr>
        <p:cNvPr id="177" name="Shape 177"/>
        <p:cNvGrpSpPr/>
        <p:nvPr/>
      </p:nvGrpSpPr>
      <p:grpSpPr>
        <a:xfrm>
          <a:off x="0" y="0"/>
          <a:ext cx="0" cy="0"/>
          <a:chOff x="0" y="0"/>
          <a:chExt cx="0" cy="0"/>
        </a:xfrm>
      </p:grpSpPr>
      <p:cxnSp>
        <p:nvCxnSpPr>
          <p:cNvPr id="178" name="Google Shape;178;p35"/>
          <p:cNvCxnSpPr/>
          <p:nvPr/>
        </p:nvCxnSpPr>
        <p:spPr>
          <a:xfrm flipH="1" rot="10800000">
            <a:off x="171225" y="4701650"/>
            <a:ext cx="8792100" cy="600"/>
          </a:xfrm>
          <a:prstGeom prst="straightConnector1">
            <a:avLst/>
          </a:prstGeom>
          <a:noFill/>
          <a:ln cap="flat" cmpd="sng" w="9525">
            <a:solidFill>
              <a:schemeClr val="lt2"/>
            </a:solidFill>
            <a:prstDash val="solid"/>
            <a:round/>
            <a:headEnd len="sm" w="sm" type="none"/>
            <a:tailEnd len="sm" w="sm" type="none"/>
          </a:ln>
        </p:spPr>
      </p:cxnSp>
      <p:pic>
        <p:nvPicPr>
          <p:cNvPr id="179" name="Google Shape;179;p35"/>
          <p:cNvPicPr preferRelativeResize="0"/>
          <p:nvPr/>
        </p:nvPicPr>
        <p:blipFill rotWithShape="1">
          <a:blip r:embed="rId2">
            <a:alphaModFix/>
          </a:blip>
          <a:srcRect b="0" l="0" r="0" t="0"/>
          <a:stretch/>
        </p:blipFill>
        <p:spPr>
          <a:xfrm>
            <a:off x="8745725" y="4787863"/>
            <a:ext cx="217601" cy="240475"/>
          </a:xfrm>
          <a:prstGeom prst="rect">
            <a:avLst/>
          </a:prstGeom>
          <a:noFill/>
          <a:ln>
            <a:noFill/>
          </a:ln>
        </p:spPr>
      </p:pic>
      <p:sp>
        <p:nvSpPr>
          <p:cNvPr id="180" name="Google Shape;180;p35"/>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Montserrat Light"/>
                <a:ea typeface="Montserrat Light"/>
                <a:cs typeface="Montserrat Light"/>
                <a:sym typeface="Montserrat Ligh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181" name="Google Shape;181;p35"/>
          <p:cNvPicPr preferRelativeResize="0"/>
          <p:nvPr/>
        </p:nvPicPr>
        <p:blipFill rotWithShape="1">
          <a:blip r:embed="rId3">
            <a:alphaModFix/>
          </a:blip>
          <a:srcRect b="0" l="0" r="0" t="0"/>
          <a:stretch/>
        </p:blipFill>
        <p:spPr>
          <a:xfrm>
            <a:off x="60729" y="4737496"/>
            <a:ext cx="365941" cy="328572"/>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EE content blank 7" showMasterSp="0">
  <p:cSld name="TITLE_AND_BODY_12">
    <p:bg>
      <p:bgPr>
        <a:solidFill>
          <a:srgbClr val="FFFFFF"/>
        </a:solidFill>
      </p:bgPr>
    </p:bg>
    <p:spTree>
      <p:nvGrpSpPr>
        <p:cNvPr id="182" name="Shape 182"/>
        <p:cNvGrpSpPr/>
        <p:nvPr/>
      </p:nvGrpSpPr>
      <p:grpSpPr>
        <a:xfrm>
          <a:off x="0" y="0"/>
          <a:ext cx="0" cy="0"/>
          <a:chOff x="0" y="0"/>
          <a:chExt cx="0" cy="0"/>
        </a:xfrm>
      </p:grpSpPr>
      <p:cxnSp>
        <p:nvCxnSpPr>
          <p:cNvPr id="183" name="Google Shape;183;p36"/>
          <p:cNvCxnSpPr/>
          <p:nvPr/>
        </p:nvCxnSpPr>
        <p:spPr>
          <a:xfrm flipH="1" rot="10800000">
            <a:off x="171225" y="4701650"/>
            <a:ext cx="8792100" cy="600"/>
          </a:xfrm>
          <a:prstGeom prst="straightConnector1">
            <a:avLst/>
          </a:prstGeom>
          <a:noFill/>
          <a:ln cap="flat" cmpd="sng" w="9525">
            <a:solidFill>
              <a:schemeClr val="lt2"/>
            </a:solidFill>
            <a:prstDash val="solid"/>
            <a:round/>
            <a:headEnd len="med" w="med" type="none"/>
            <a:tailEnd len="med" w="med" type="none"/>
          </a:ln>
        </p:spPr>
      </p:cxnSp>
      <p:pic>
        <p:nvPicPr>
          <p:cNvPr id="184" name="Google Shape;184;p36"/>
          <p:cNvPicPr preferRelativeResize="0"/>
          <p:nvPr/>
        </p:nvPicPr>
        <p:blipFill>
          <a:blip r:embed="rId2">
            <a:alphaModFix/>
          </a:blip>
          <a:stretch>
            <a:fillRect/>
          </a:stretch>
        </p:blipFill>
        <p:spPr>
          <a:xfrm>
            <a:off x="8745725" y="4787863"/>
            <a:ext cx="217601" cy="240475"/>
          </a:xfrm>
          <a:prstGeom prst="rect">
            <a:avLst/>
          </a:prstGeom>
          <a:noFill/>
          <a:ln>
            <a:noFill/>
          </a:ln>
        </p:spPr>
      </p:pic>
      <p:sp>
        <p:nvSpPr>
          <p:cNvPr id="185" name="Google Shape;185;p36"/>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600">
                <a:latin typeface="Montserrat Light"/>
                <a:ea typeface="Montserrat Light"/>
                <a:cs typeface="Montserrat Light"/>
                <a:sym typeface="Montserrat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 4" showMasterSp="0">
  <p:cSld name="TITLE_AND_BODY_13">
    <p:bg>
      <p:bgPr>
        <a:solidFill>
          <a:srgbClr val="FFFFFF"/>
        </a:solidFill>
      </p:bgPr>
    </p:bg>
    <p:spTree>
      <p:nvGrpSpPr>
        <p:cNvPr id="186" name="Shape 186"/>
        <p:cNvGrpSpPr/>
        <p:nvPr/>
      </p:nvGrpSpPr>
      <p:grpSpPr>
        <a:xfrm>
          <a:off x="0" y="0"/>
          <a:ext cx="0" cy="0"/>
          <a:chOff x="0" y="0"/>
          <a:chExt cx="0" cy="0"/>
        </a:xfrm>
      </p:grpSpPr>
      <p:cxnSp>
        <p:nvCxnSpPr>
          <p:cNvPr id="187" name="Google Shape;187;p37"/>
          <p:cNvCxnSpPr/>
          <p:nvPr/>
        </p:nvCxnSpPr>
        <p:spPr>
          <a:xfrm flipH="1" rot="10800000">
            <a:off x="171225" y="4701650"/>
            <a:ext cx="8792100" cy="600"/>
          </a:xfrm>
          <a:prstGeom prst="straightConnector1">
            <a:avLst/>
          </a:prstGeom>
          <a:noFill/>
          <a:ln cap="flat" cmpd="sng" w="9525">
            <a:solidFill>
              <a:schemeClr val="lt2"/>
            </a:solidFill>
            <a:prstDash val="solid"/>
            <a:round/>
            <a:headEnd len="sm" w="sm" type="none"/>
            <a:tailEnd len="sm" w="sm" type="none"/>
          </a:ln>
        </p:spPr>
      </p:cxnSp>
      <p:pic>
        <p:nvPicPr>
          <p:cNvPr id="188" name="Google Shape;188;p37"/>
          <p:cNvPicPr preferRelativeResize="0"/>
          <p:nvPr/>
        </p:nvPicPr>
        <p:blipFill rotWithShape="1">
          <a:blip r:embed="rId2">
            <a:alphaModFix/>
          </a:blip>
          <a:srcRect b="0" l="0" r="0" t="0"/>
          <a:stretch/>
        </p:blipFill>
        <p:spPr>
          <a:xfrm>
            <a:off x="8745725" y="4787863"/>
            <a:ext cx="217601" cy="240475"/>
          </a:xfrm>
          <a:prstGeom prst="rect">
            <a:avLst/>
          </a:prstGeom>
          <a:noFill/>
          <a:ln>
            <a:noFill/>
          </a:ln>
        </p:spPr>
      </p:pic>
      <p:sp>
        <p:nvSpPr>
          <p:cNvPr id="189" name="Google Shape;189;p37"/>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Montserrat Light"/>
                <a:ea typeface="Montserrat Light"/>
                <a:cs typeface="Montserrat Light"/>
                <a:sym typeface="Montserrat Ligh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190" name="Google Shape;190;p37"/>
          <p:cNvPicPr preferRelativeResize="0"/>
          <p:nvPr/>
        </p:nvPicPr>
        <p:blipFill rotWithShape="1">
          <a:blip r:embed="rId3">
            <a:alphaModFix/>
          </a:blip>
          <a:srcRect b="0" l="0" r="0" t="0"/>
          <a:stretch/>
        </p:blipFill>
        <p:spPr>
          <a:xfrm>
            <a:off x="60729" y="4737496"/>
            <a:ext cx="365941" cy="328572"/>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 5" showMasterSp="0">
  <p:cSld name="TITLE_AND_BODY_14">
    <p:bg>
      <p:bgPr>
        <a:solidFill>
          <a:srgbClr val="FFFFFF"/>
        </a:solidFill>
      </p:bgPr>
    </p:bg>
    <p:spTree>
      <p:nvGrpSpPr>
        <p:cNvPr id="191" name="Shape 191"/>
        <p:cNvGrpSpPr/>
        <p:nvPr/>
      </p:nvGrpSpPr>
      <p:grpSpPr>
        <a:xfrm>
          <a:off x="0" y="0"/>
          <a:ext cx="0" cy="0"/>
          <a:chOff x="0" y="0"/>
          <a:chExt cx="0" cy="0"/>
        </a:xfrm>
      </p:grpSpPr>
      <p:cxnSp>
        <p:nvCxnSpPr>
          <p:cNvPr id="192" name="Google Shape;192;p38"/>
          <p:cNvCxnSpPr/>
          <p:nvPr/>
        </p:nvCxnSpPr>
        <p:spPr>
          <a:xfrm flipH="1" rot="10800000">
            <a:off x="171225" y="4701650"/>
            <a:ext cx="8792100" cy="600"/>
          </a:xfrm>
          <a:prstGeom prst="straightConnector1">
            <a:avLst/>
          </a:prstGeom>
          <a:noFill/>
          <a:ln cap="flat" cmpd="sng" w="9525">
            <a:solidFill>
              <a:schemeClr val="lt2"/>
            </a:solidFill>
            <a:prstDash val="solid"/>
            <a:round/>
            <a:headEnd len="sm" w="sm" type="none"/>
            <a:tailEnd len="sm" w="sm" type="none"/>
          </a:ln>
        </p:spPr>
      </p:cxnSp>
      <p:pic>
        <p:nvPicPr>
          <p:cNvPr id="193" name="Google Shape;193;p38"/>
          <p:cNvPicPr preferRelativeResize="0"/>
          <p:nvPr/>
        </p:nvPicPr>
        <p:blipFill rotWithShape="1">
          <a:blip r:embed="rId2">
            <a:alphaModFix/>
          </a:blip>
          <a:srcRect b="0" l="0" r="0" t="0"/>
          <a:stretch/>
        </p:blipFill>
        <p:spPr>
          <a:xfrm>
            <a:off x="8745725" y="4787863"/>
            <a:ext cx="217601" cy="240475"/>
          </a:xfrm>
          <a:prstGeom prst="rect">
            <a:avLst/>
          </a:prstGeom>
          <a:noFill/>
          <a:ln>
            <a:noFill/>
          </a:ln>
        </p:spPr>
      </p:pic>
      <p:sp>
        <p:nvSpPr>
          <p:cNvPr id="194" name="Google Shape;194;p38"/>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Montserrat Light"/>
                <a:ea typeface="Montserrat Light"/>
                <a:cs typeface="Montserrat Light"/>
                <a:sym typeface="Montserrat Ligh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195" name="Google Shape;195;p38"/>
          <p:cNvPicPr preferRelativeResize="0"/>
          <p:nvPr/>
        </p:nvPicPr>
        <p:blipFill rotWithShape="1">
          <a:blip r:embed="rId3">
            <a:alphaModFix/>
          </a:blip>
          <a:srcRect b="0" l="0" r="0" t="0"/>
          <a:stretch/>
        </p:blipFill>
        <p:spPr>
          <a:xfrm>
            <a:off x="60729" y="4737496"/>
            <a:ext cx="365941" cy="328572"/>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 6" showMasterSp="0">
  <p:cSld name="TITLE_AND_BODY_15">
    <p:bg>
      <p:bgPr>
        <a:solidFill>
          <a:srgbClr val="FFFFFF"/>
        </a:solidFill>
      </p:bgPr>
    </p:bg>
    <p:spTree>
      <p:nvGrpSpPr>
        <p:cNvPr id="196" name="Shape 196"/>
        <p:cNvGrpSpPr/>
        <p:nvPr/>
      </p:nvGrpSpPr>
      <p:grpSpPr>
        <a:xfrm>
          <a:off x="0" y="0"/>
          <a:ext cx="0" cy="0"/>
          <a:chOff x="0" y="0"/>
          <a:chExt cx="0" cy="0"/>
        </a:xfrm>
      </p:grpSpPr>
      <p:cxnSp>
        <p:nvCxnSpPr>
          <p:cNvPr id="197" name="Google Shape;197;p39"/>
          <p:cNvCxnSpPr/>
          <p:nvPr/>
        </p:nvCxnSpPr>
        <p:spPr>
          <a:xfrm flipH="1" rot="10800000">
            <a:off x="171225" y="4701650"/>
            <a:ext cx="8792100" cy="600"/>
          </a:xfrm>
          <a:prstGeom prst="straightConnector1">
            <a:avLst/>
          </a:prstGeom>
          <a:noFill/>
          <a:ln cap="flat" cmpd="sng" w="9525">
            <a:solidFill>
              <a:schemeClr val="lt2"/>
            </a:solidFill>
            <a:prstDash val="solid"/>
            <a:round/>
            <a:headEnd len="sm" w="sm" type="none"/>
            <a:tailEnd len="sm" w="sm" type="none"/>
          </a:ln>
        </p:spPr>
      </p:cxnSp>
      <p:pic>
        <p:nvPicPr>
          <p:cNvPr id="198" name="Google Shape;198;p39"/>
          <p:cNvPicPr preferRelativeResize="0"/>
          <p:nvPr/>
        </p:nvPicPr>
        <p:blipFill rotWithShape="1">
          <a:blip r:embed="rId2">
            <a:alphaModFix/>
          </a:blip>
          <a:srcRect b="0" l="0" r="0" t="0"/>
          <a:stretch/>
        </p:blipFill>
        <p:spPr>
          <a:xfrm>
            <a:off x="8745725" y="4787863"/>
            <a:ext cx="217601" cy="240475"/>
          </a:xfrm>
          <a:prstGeom prst="rect">
            <a:avLst/>
          </a:prstGeom>
          <a:noFill/>
          <a:ln>
            <a:noFill/>
          </a:ln>
        </p:spPr>
      </p:pic>
      <p:sp>
        <p:nvSpPr>
          <p:cNvPr id="199" name="Google Shape;199;p39"/>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Montserrat Light"/>
                <a:ea typeface="Montserrat Light"/>
                <a:cs typeface="Montserrat Light"/>
                <a:sym typeface="Montserrat Ligh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200" name="Google Shape;200;p39"/>
          <p:cNvPicPr preferRelativeResize="0"/>
          <p:nvPr/>
        </p:nvPicPr>
        <p:blipFill rotWithShape="1">
          <a:blip r:embed="rId3">
            <a:alphaModFix/>
          </a:blip>
          <a:srcRect b="0" l="0" r="0" t="0"/>
          <a:stretch/>
        </p:blipFill>
        <p:spPr>
          <a:xfrm>
            <a:off x="60729" y="4737496"/>
            <a:ext cx="365941" cy="328572"/>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EE content blank 8" showMasterSp="0">
  <p:cSld name="TITLE_AND_BODY_16">
    <p:bg>
      <p:bgPr>
        <a:solidFill>
          <a:srgbClr val="FFFFFF"/>
        </a:solidFill>
      </p:bgPr>
    </p:bg>
    <p:spTree>
      <p:nvGrpSpPr>
        <p:cNvPr id="201" name="Shape 201"/>
        <p:cNvGrpSpPr/>
        <p:nvPr/>
      </p:nvGrpSpPr>
      <p:grpSpPr>
        <a:xfrm>
          <a:off x="0" y="0"/>
          <a:ext cx="0" cy="0"/>
          <a:chOff x="0" y="0"/>
          <a:chExt cx="0" cy="0"/>
        </a:xfrm>
      </p:grpSpPr>
      <p:cxnSp>
        <p:nvCxnSpPr>
          <p:cNvPr id="202" name="Google Shape;202;p40"/>
          <p:cNvCxnSpPr/>
          <p:nvPr/>
        </p:nvCxnSpPr>
        <p:spPr>
          <a:xfrm flipH="1" rot="10800000">
            <a:off x="171225" y="4701650"/>
            <a:ext cx="8792100" cy="600"/>
          </a:xfrm>
          <a:prstGeom prst="straightConnector1">
            <a:avLst/>
          </a:prstGeom>
          <a:noFill/>
          <a:ln cap="flat" cmpd="sng" w="9525">
            <a:solidFill>
              <a:schemeClr val="lt2"/>
            </a:solidFill>
            <a:prstDash val="solid"/>
            <a:round/>
            <a:headEnd len="med" w="med" type="none"/>
            <a:tailEnd len="med" w="med" type="none"/>
          </a:ln>
        </p:spPr>
      </p:cxnSp>
      <p:pic>
        <p:nvPicPr>
          <p:cNvPr id="203" name="Google Shape;203;p40"/>
          <p:cNvPicPr preferRelativeResize="0"/>
          <p:nvPr/>
        </p:nvPicPr>
        <p:blipFill>
          <a:blip r:embed="rId2">
            <a:alphaModFix/>
          </a:blip>
          <a:stretch>
            <a:fillRect/>
          </a:stretch>
        </p:blipFill>
        <p:spPr>
          <a:xfrm>
            <a:off x="8745725" y="4787863"/>
            <a:ext cx="217601" cy="240475"/>
          </a:xfrm>
          <a:prstGeom prst="rect">
            <a:avLst/>
          </a:prstGeom>
          <a:noFill/>
          <a:ln>
            <a:noFill/>
          </a:ln>
        </p:spPr>
      </p:pic>
      <p:sp>
        <p:nvSpPr>
          <p:cNvPr id="204" name="Google Shape;204;p40"/>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600">
                <a:latin typeface="Montserrat Light"/>
                <a:ea typeface="Montserrat Light"/>
                <a:cs typeface="Montserrat Light"/>
                <a:sym typeface="Montserrat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EE content layout 1" showMasterSp="0">
  <p:cSld name="TITLE_AND_BODY_1">
    <p:bg>
      <p:bgPr>
        <a:solidFill>
          <a:srgbClr val="FFFFFF"/>
        </a:solidFill>
      </p:bgPr>
    </p:bg>
    <p:spTree>
      <p:nvGrpSpPr>
        <p:cNvPr id="29" name="Shape 29"/>
        <p:cNvGrpSpPr/>
        <p:nvPr/>
      </p:nvGrpSpPr>
      <p:grpSpPr>
        <a:xfrm>
          <a:off x="0" y="0"/>
          <a:ext cx="0" cy="0"/>
          <a:chOff x="0" y="0"/>
          <a:chExt cx="0" cy="0"/>
        </a:xfrm>
      </p:grpSpPr>
      <p:cxnSp>
        <p:nvCxnSpPr>
          <p:cNvPr id="30" name="Google Shape;30;p5"/>
          <p:cNvCxnSpPr/>
          <p:nvPr/>
        </p:nvCxnSpPr>
        <p:spPr>
          <a:xfrm flipH="1" rot="10800000">
            <a:off x="171225" y="4701650"/>
            <a:ext cx="8792100" cy="600"/>
          </a:xfrm>
          <a:prstGeom prst="straightConnector1">
            <a:avLst/>
          </a:prstGeom>
          <a:noFill/>
          <a:ln cap="flat" cmpd="sng" w="9525">
            <a:solidFill>
              <a:schemeClr val="lt2"/>
            </a:solidFill>
            <a:prstDash val="solid"/>
            <a:round/>
            <a:headEnd len="med" w="med" type="none"/>
            <a:tailEnd len="med" w="med" type="none"/>
          </a:ln>
        </p:spPr>
      </p:cxnSp>
      <p:sp>
        <p:nvSpPr>
          <p:cNvPr id="31" name="Google Shape;31;p5"/>
          <p:cNvSpPr txBox="1"/>
          <p:nvPr>
            <p:ph idx="1" type="body"/>
          </p:nvPr>
        </p:nvSpPr>
        <p:spPr>
          <a:xfrm>
            <a:off x="191000" y="1508150"/>
            <a:ext cx="4201800" cy="3075600"/>
          </a:xfrm>
          <a:prstGeom prst="rect">
            <a:avLst/>
          </a:prstGeom>
          <a:noFill/>
          <a:ln>
            <a:noFill/>
          </a:ln>
        </p:spPr>
        <p:txBody>
          <a:bodyPr anchorCtr="0" anchor="t" bIns="91425" lIns="0" spcFirstLastPara="1" rIns="91425" wrap="square" tIns="0">
            <a:noAutofit/>
          </a:bodyPr>
          <a:lstStyle>
            <a:lvl1pPr indent="-304800" lvl="0" marL="457200">
              <a:spcBef>
                <a:spcPts val="0"/>
              </a:spcBef>
              <a:spcAft>
                <a:spcPts val="0"/>
              </a:spcAft>
              <a:buClr>
                <a:srgbClr val="333333"/>
              </a:buClr>
              <a:buSzPts val="1200"/>
              <a:buFont typeface="Montserrat Light"/>
              <a:buChar char="●"/>
              <a:defRPr sz="1200">
                <a:solidFill>
                  <a:srgbClr val="333333"/>
                </a:solidFill>
                <a:latin typeface="Montserrat Light"/>
                <a:ea typeface="Montserrat Light"/>
                <a:cs typeface="Montserrat Light"/>
                <a:sym typeface="Montserrat Light"/>
              </a:defRPr>
            </a:lvl1pPr>
            <a:lvl2pPr indent="-304800" lvl="1" marL="914400">
              <a:spcBef>
                <a:spcPts val="0"/>
              </a:spcBef>
              <a:spcAft>
                <a:spcPts val="0"/>
              </a:spcAft>
              <a:buClr>
                <a:srgbClr val="333333"/>
              </a:buClr>
              <a:buSzPts val="1200"/>
              <a:buFont typeface="Montserrat Light"/>
              <a:buChar char="○"/>
              <a:defRPr sz="1200">
                <a:solidFill>
                  <a:srgbClr val="333333"/>
                </a:solidFill>
                <a:latin typeface="Montserrat Light"/>
                <a:ea typeface="Montserrat Light"/>
                <a:cs typeface="Montserrat Light"/>
                <a:sym typeface="Montserrat Light"/>
              </a:defRPr>
            </a:lvl2pPr>
            <a:lvl3pPr indent="-304800" lvl="2" marL="1371600">
              <a:spcBef>
                <a:spcPts val="0"/>
              </a:spcBef>
              <a:spcAft>
                <a:spcPts val="0"/>
              </a:spcAft>
              <a:buClr>
                <a:srgbClr val="333333"/>
              </a:buClr>
              <a:buSzPts val="1200"/>
              <a:buFont typeface="Montserrat Light"/>
              <a:buChar char="■"/>
              <a:defRPr sz="1200">
                <a:solidFill>
                  <a:srgbClr val="333333"/>
                </a:solidFill>
                <a:latin typeface="Montserrat Light"/>
                <a:ea typeface="Montserrat Light"/>
                <a:cs typeface="Montserrat Light"/>
                <a:sym typeface="Montserrat Light"/>
              </a:defRPr>
            </a:lvl3pPr>
            <a:lvl4pPr indent="-304800" lvl="3" marL="1828800">
              <a:spcBef>
                <a:spcPts val="0"/>
              </a:spcBef>
              <a:spcAft>
                <a:spcPts val="0"/>
              </a:spcAft>
              <a:buClr>
                <a:srgbClr val="333333"/>
              </a:buClr>
              <a:buSzPts val="1200"/>
              <a:buFont typeface="Montserrat Light"/>
              <a:buChar char="●"/>
              <a:defRPr sz="1200">
                <a:solidFill>
                  <a:srgbClr val="333333"/>
                </a:solidFill>
                <a:latin typeface="Montserrat Light"/>
                <a:ea typeface="Montserrat Light"/>
                <a:cs typeface="Montserrat Light"/>
                <a:sym typeface="Montserrat Light"/>
              </a:defRPr>
            </a:lvl4pPr>
            <a:lvl5pPr indent="-304800" lvl="4" marL="2286000">
              <a:spcBef>
                <a:spcPts val="0"/>
              </a:spcBef>
              <a:spcAft>
                <a:spcPts val="0"/>
              </a:spcAft>
              <a:buClr>
                <a:srgbClr val="333333"/>
              </a:buClr>
              <a:buSzPts val="1200"/>
              <a:buFont typeface="Montserrat Light"/>
              <a:buChar char="○"/>
              <a:defRPr sz="1200">
                <a:solidFill>
                  <a:srgbClr val="333333"/>
                </a:solidFill>
                <a:latin typeface="Montserrat Light"/>
                <a:ea typeface="Montserrat Light"/>
                <a:cs typeface="Montserrat Light"/>
                <a:sym typeface="Montserrat Light"/>
              </a:defRPr>
            </a:lvl5pPr>
            <a:lvl6pPr indent="-304800" lvl="5" marL="2743200">
              <a:spcBef>
                <a:spcPts val="0"/>
              </a:spcBef>
              <a:spcAft>
                <a:spcPts val="0"/>
              </a:spcAft>
              <a:buClr>
                <a:srgbClr val="333333"/>
              </a:buClr>
              <a:buSzPts val="1200"/>
              <a:buFont typeface="Montserrat Light"/>
              <a:buChar char="■"/>
              <a:defRPr sz="1200">
                <a:solidFill>
                  <a:srgbClr val="333333"/>
                </a:solidFill>
                <a:latin typeface="Montserrat Light"/>
                <a:ea typeface="Montserrat Light"/>
                <a:cs typeface="Montserrat Light"/>
                <a:sym typeface="Montserrat Light"/>
              </a:defRPr>
            </a:lvl6pPr>
            <a:lvl7pPr indent="-304800" lvl="6" marL="3200400">
              <a:spcBef>
                <a:spcPts val="0"/>
              </a:spcBef>
              <a:spcAft>
                <a:spcPts val="0"/>
              </a:spcAft>
              <a:buClr>
                <a:srgbClr val="333333"/>
              </a:buClr>
              <a:buSzPts val="1200"/>
              <a:buFont typeface="Montserrat Light"/>
              <a:buChar char="●"/>
              <a:defRPr sz="1200">
                <a:solidFill>
                  <a:srgbClr val="333333"/>
                </a:solidFill>
                <a:latin typeface="Montserrat Light"/>
                <a:ea typeface="Montserrat Light"/>
                <a:cs typeface="Montserrat Light"/>
                <a:sym typeface="Montserrat Light"/>
              </a:defRPr>
            </a:lvl7pPr>
            <a:lvl8pPr indent="-304800" lvl="7" marL="3657600">
              <a:spcBef>
                <a:spcPts val="0"/>
              </a:spcBef>
              <a:spcAft>
                <a:spcPts val="0"/>
              </a:spcAft>
              <a:buClr>
                <a:srgbClr val="333333"/>
              </a:buClr>
              <a:buSzPts val="1200"/>
              <a:buFont typeface="Montserrat Light"/>
              <a:buChar char="○"/>
              <a:defRPr sz="1200">
                <a:solidFill>
                  <a:srgbClr val="333333"/>
                </a:solidFill>
                <a:latin typeface="Montserrat Light"/>
                <a:ea typeface="Montserrat Light"/>
                <a:cs typeface="Montserrat Light"/>
                <a:sym typeface="Montserrat Light"/>
              </a:defRPr>
            </a:lvl8pPr>
            <a:lvl9pPr indent="-304800" lvl="8" marL="4114800">
              <a:spcBef>
                <a:spcPts val="0"/>
              </a:spcBef>
              <a:spcAft>
                <a:spcPts val="0"/>
              </a:spcAft>
              <a:buClr>
                <a:srgbClr val="333333"/>
              </a:buClr>
              <a:buSzPts val="1200"/>
              <a:buFont typeface="Montserrat Light"/>
              <a:buChar char="■"/>
              <a:defRPr sz="1200">
                <a:solidFill>
                  <a:srgbClr val="333333"/>
                </a:solidFill>
                <a:latin typeface="Montserrat Light"/>
                <a:ea typeface="Montserrat Light"/>
                <a:cs typeface="Montserrat Light"/>
                <a:sym typeface="Montserrat Light"/>
              </a:defRPr>
            </a:lvl9pPr>
          </a:lstStyle>
          <a:p/>
        </p:txBody>
      </p:sp>
      <p:sp>
        <p:nvSpPr>
          <p:cNvPr id="32" name="Google Shape;32;p5"/>
          <p:cNvSpPr txBox="1"/>
          <p:nvPr>
            <p:ph type="title"/>
          </p:nvPr>
        </p:nvSpPr>
        <p:spPr>
          <a:xfrm>
            <a:off x="191000" y="388550"/>
            <a:ext cx="4260900" cy="946200"/>
          </a:xfrm>
          <a:prstGeom prst="rect">
            <a:avLst/>
          </a:prstGeom>
          <a:noFill/>
        </p:spPr>
        <p:txBody>
          <a:bodyPr anchorCtr="0" anchor="t" bIns="0" lIns="0" spcFirstLastPara="1" rIns="0" wrap="square" tIns="0">
            <a:noAutofit/>
          </a:bodyPr>
          <a:lstStyle>
            <a:lvl1pPr lvl="0" algn="l">
              <a:spcBef>
                <a:spcPts val="0"/>
              </a:spcBef>
              <a:spcAft>
                <a:spcPts val="0"/>
              </a:spcAft>
              <a:buNone/>
              <a:defRPr>
                <a:solidFill>
                  <a:srgbClr val="333333"/>
                </a:solidFill>
                <a:latin typeface="Montserrat"/>
                <a:ea typeface="Montserrat"/>
                <a:cs typeface="Montserrat"/>
                <a:sym typeface="Montserrat"/>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33" name="Google Shape;33;p5"/>
          <p:cNvSpPr/>
          <p:nvPr/>
        </p:nvSpPr>
        <p:spPr>
          <a:xfrm>
            <a:off x="4629800" y="156250"/>
            <a:ext cx="4326900" cy="44997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 name="Google Shape;34;p5"/>
          <p:cNvPicPr preferRelativeResize="0"/>
          <p:nvPr/>
        </p:nvPicPr>
        <p:blipFill>
          <a:blip r:embed="rId2">
            <a:alphaModFix/>
          </a:blip>
          <a:stretch>
            <a:fillRect/>
          </a:stretch>
        </p:blipFill>
        <p:spPr>
          <a:xfrm>
            <a:off x="8745725" y="4787863"/>
            <a:ext cx="217601" cy="240475"/>
          </a:xfrm>
          <a:prstGeom prst="rect">
            <a:avLst/>
          </a:prstGeom>
          <a:noFill/>
          <a:ln>
            <a:noFill/>
          </a:ln>
        </p:spPr>
      </p:pic>
      <p:sp>
        <p:nvSpPr>
          <p:cNvPr id="35" name="Google Shape;35;p5"/>
          <p:cNvSpPr txBox="1"/>
          <p:nvPr>
            <p:ph idx="2"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600">
                <a:latin typeface="Montserrat Light"/>
                <a:ea typeface="Montserrat Light"/>
                <a:cs typeface="Montserrat Light"/>
                <a:sym typeface="Montserrat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36" name="Google Shape;36;p5"/>
          <p:cNvPicPr preferRelativeResize="0"/>
          <p:nvPr/>
        </p:nvPicPr>
        <p:blipFill rotWithShape="1">
          <a:blip r:embed="rId3">
            <a:alphaModFix/>
          </a:blip>
          <a:srcRect b="0" l="0" r="0" t="0"/>
          <a:stretch/>
        </p:blipFill>
        <p:spPr>
          <a:xfrm>
            <a:off x="70829" y="4737571"/>
            <a:ext cx="365941" cy="328572"/>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 7" showMasterSp="0">
  <p:cSld name="TITLE_AND_BODY_17">
    <p:bg>
      <p:bgPr>
        <a:solidFill>
          <a:srgbClr val="FFFFFF"/>
        </a:solidFill>
      </p:bgPr>
    </p:bg>
    <p:spTree>
      <p:nvGrpSpPr>
        <p:cNvPr id="205" name="Shape 205"/>
        <p:cNvGrpSpPr/>
        <p:nvPr/>
      </p:nvGrpSpPr>
      <p:grpSpPr>
        <a:xfrm>
          <a:off x="0" y="0"/>
          <a:ext cx="0" cy="0"/>
          <a:chOff x="0" y="0"/>
          <a:chExt cx="0" cy="0"/>
        </a:xfrm>
      </p:grpSpPr>
      <p:cxnSp>
        <p:nvCxnSpPr>
          <p:cNvPr id="206" name="Google Shape;206;p41"/>
          <p:cNvCxnSpPr/>
          <p:nvPr/>
        </p:nvCxnSpPr>
        <p:spPr>
          <a:xfrm flipH="1" rot="10800000">
            <a:off x="171225" y="4701650"/>
            <a:ext cx="8792100" cy="600"/>
          </a:xfrm>
          <a:prstGeom prst="straightConnector1">
            <a:avLst/>
          </a:prstGeom>
          <a:noFill/>
          <a:ln cap="flat" cmpd="sng" w="9525">
            <a:solidFill>
              <a:schemeClr val="lt2"/>
            </a:solidFill>
            <a:prstDash val="solid"/>
            <a:round/>
            <a:headEnd len="sm" w="sm" type="none"/>
            <a:tailEnd len="sm" w="sm" type="none"/>
          </a:ln>
        </p:spPr>
      </p:cxnSp>
      <p:pic>
        <p:nvPicPr>
          <p:cNvPr id="207" name="Google Shape;207;p41"/>
          <p:cNvPicPr preferRelativeResize="0"/>
          <p:nvPr/>
        </p:nvPicPr>
        <p:blipFill rotWithShape="1">
          <a:blip r:embed="rId2">
            <a:alphaModFix/>
          </a:blip>
          <a:srcRect b="0" l="0" r="0" t="0"/>
          <a:stretch/>
        </p:blipFill>
        <p:spPr>
          <a:xfrm>
            <a:off x="8745725" y="4787863"/>
            <a:ext cx="217601" cy="240475"/>
          </a:xfrm>
          <a:prstGeom prst="rect">
            <a:avLst/>
          </a:prstGeom>
          <a:noFill/>
          <a:ln>
            <a:noFill/>
          </a:ln>
        </p:spPr>
      </p:pic>
      <p:sp>
        <p:nvSpPr>
          <p:cNvPr id="208" name="Google Shape;208;p41"/>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Montserrat Light"/>
                <a:ea typeface="Montserrat Light"/>
                <a:cs typeface="Montserrat Light"/>
                <a:sym typeface="Montserrat Ligh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209" name="Google Shape;209;p41"/>
          <p:cNvPicPr preferRelativeResize="0"/>
          <p:nvPr/>
        </p:nvPicPr>
        <p:blipFill rotWithShape="1">
          <a:blip r:embed="rId3">
            <a:alphaModFix/>
          </a:blip>
          <a:srcRect b="0" l="0" r="0" t="0"/>
          <a:stretch/>
        </p:blipFill>
        <p:spPr>
          <a:xfrm>
            <a:off x="60729" y="4737496"/>
            <a:ext cx="365941" cy="328572"/>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page pink" showMasterSp="0">
  <p:cSld name="TITLE_AND_BODY_1_1_3_2">
    <p:bg>
      <p:bgPr>
        <a:solidFill>
          <a:srgbClr val="ED008C"/>
        </a:solidFill>
      </p:bgPr>
    </p:bg>
    <p:spTree>
      <p:nvGrpSpPr>
        <p:cNvPr id="214" name="Shape 214"/>
        <p:cNvGrpSpPr/>
        <p:nvPr/>
      </p:nvGrpSpPr>
      <p:grpSpPr>
        <a:xfrm>
          <a:off x="0" y="0"/>
          <a:ext cx="0" cy="0"/>
          <a:chOff x="0" y="0"/>
          <a:chExt cx="0" cy="0"/>
        </a:xfrm>
      </p:grpSpPr>
      <p:sp>
        <p:nvSpPr>
          <p:cNvPr id="215" name="Google Shape;215;p43"/>
          <p:cNvSpPr txBox="1"/>
          <p:nvPr>
            <p:ph type="title"/>
          </p:nvPr>
        </p:nvSpPr>
        <p:spPr>
          <a:xfrm>
            <a:off x="9850" y="2146950"/>
            <a:ext cx="9144000" cy="6453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3000"/>
              <a:buNone/>
              <a:defRPr sz="3000">
                <a:solidFill>
                  <a:srgbClr val="FFFFFF"/>
                </a:solidFill>
                <a:latin typeface="Montserrat Light"/>
                <a:ea typeface="Montserrat Light"/>
                <a:cs typeface="Montserrat Light"/>
                <a:sym typeface="Montserrat Light"/>
              </a:defRPr>
            </a:lvl1pPr>
            <a:lvl2pPr lvl="1"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2pPr>
            <a:lvl3pPr lvl="2"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3pPr>
            <a:lvl4pPr lvl="3"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4pPr>
            <a:lvl5pPr lvl="4"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5pPr>
            <a:lvl6pPr lvl="5"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6pPr>
            <a:lvl7pPr lvl="6"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7pPr>
            <a:lvl8pPr lvl="7"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8pPr>
            <a:lvl9pPr lvl="8"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9pPr>
          </a:lstStyle>
          <a:p/>
        </p:txBody>
      </p:sp>
      <p:pic>
        <p:nvPicPr>
          <p:cNvPr id="216" name="Google Shape;216;p43"/>
          <p:cNvPicPr preferRelativeResize="0"/>
          <p:nvPr/>
        </p:nvPicPr>
        <p:blipFill rotWithShape="1">
          <a:blip r:embed="rId2">
            <a:alphaModFix/>
          </a:blip>
          <a:srcRect b="0" l="0" r="0" t="0"/>
          <a:stretch/>
        </p:blipFill>
        <p:spPr>
          <a:xfrm>
            <a:off x="8745725" y="4787863"/>
            <a:ext cx="217601" cy="240475"/>
          </a:xfrm>
          <a:prstGeom prst="rect">
            <a:avLst/>
          </a:prstGeom>
          <a:noFill/>
          <a:ln>
            <a:noFill/>
          </a:ln>
        </p:spPr>
      </p:pic>
      <p:cxnSp>
        <p:nvCxnSpPr>
          <p:cNvPr id="217" name="Google Shape;217;p43"/>
          <p:cNvCxnSpPr/>
          <p:nvPr/>
        </p:nvCxnSpPr>
        <p:spPr>
          <a:xfrm flipH="1" rot="10800000">
            <a:off x="171225" y="4701650"/>
            <a:ext cx="8792100" cy="600"/>
          </a:xfrm>
          <a:prstGeom prst="straightConnector1">
            <a:avLst/>
          </a:prstGeom>
          <a:noFill/>
          <a:ln cap="flat" cmpd="sng" w="9525">
            <a:solidFill>
              <a:srgbClr val="FFFFFF"/>
            </a:solidFill>
            <a:prstDash val="solid"/>
            <a:round/>
            <a:headEnd len="sm" w="sm" type="none"/>
            <a:tailEnd len="sm" w="sm" type="none"/>
          </a:ln>
        </p:spPr>
      </p:cxnSp>
      <p:sp>
        <p:nvSpPr>
          <p:cNvPr id="218" name="Google Shape;218;p43"/>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600"/>
              <a:buFont typeface="Arial"/>
              <a:buNone/>
              <a:defRPr b="0" i="0" sz="600" u="none" cap="none" strike="noStrike">
                <a:solidFill>
                  <a:srgbClr val="FFFFFF"/>
                </a:solidFill>
                <a:latin typeface="Montserrat Light"/>
                <a:ea typeface="Montserrat Light"/>
                <a:cs typeface="Montserrat Light"/>
                <a:sym typeface="Montserrat Ligh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9pPr>
          </a:lstStyle>
          <a:p/>
        </p:txBody>
      </p:sp>
      <p:pic>
        <p:nvPicPr>
          <p:cNvPr id="219" name="Google Shape;219;p43"/>
          <p:cNvPicPr preferRelativeResize="0"/>
          <p:nvPr/>
        </p:nvPicPr>
        <p:blipFill rotWithShape="1">
          <a:blip r:embed="rId3">
            <a:alphaModFix/>
          </a:blip>
          <a:srcRect b="0" l="0" r="0" t="0"/>
          <a:stretch/>
        </p:blipFill>
        <p:spPr>
          <a:xfrm>
            <a:off x="80850" y="4759088"/>
            <a:ext cx="355050" cy="318825"/>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green" showMasterSp="0">
  <p:cSld name="TITLE_AND_BODY_1_1_3_1_1">
    <p:bg>
      <p:bgPr>
        <a:solidFill>
          <a:srgbClr val="78BE20"/>
        </a:solidFill>
      </p:bgPr>
    </p:bg>
    <p:spTree>
      <p:nvGrpSpPr>
        <p:cNvPr id="220" name="Shape 220"/>
        <p:cNvGrpSpPr/>
        <p:nvPr/>
      </p:nvGrpSpPr>
      <p:grpSpPr>
        <a:xfrm>
          <a:off x="0" y="0"/>
          <a:ext cx="0" cy="0"/>
          <a:chOff x="0" y="0"/>
          <a:chExt cx="0" cy="0"/>
        </a:xfrm>
      </p:grpSpPr>
      <p:sp>
        <p:nvSpPr>
          <p:cNvPr id="221" name="Google Shape;221;p44"/>
          <p:cNvSpPr txBox="1"/>
          <p:nvPr>
            <p:ph type="title"/>
          </p:nvPr>
        </p:nvSpPr>
        <p:spPr>
          <a:xfrm>
            <a:off x="9850" y="2146950"/>
            <a:ext cx="9144000" cy="6453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3000"/>
              <a:buNone/>
              <a:defRPr sz="3000">
                <a:solidFill>
                  <a:srgbClr val="FFFFFF"/>
                </a:solidFill>
                <a:latin typeface="Montserrat Light"/>
                <a:ea typeface="Montserrat Light"/>
                <a:cs typeface="Montserrat Light"/>
                <a:sym typeface="Montserrat Light"/>
              </a:defRPr>
            </a:lvl1pPr>
            <a:lvl2pPr lvl="1"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2pPr>
            <a:lvl3pPr lvl="2"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3pPr>
            <a:lvl4pPr lvl="3"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4pPr>
            <a:lvl5pPr lvl="4"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5pPr>
            <a:lvl6pPr lvl="5"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6pPr>
            <a:lvl7pPr lvl="6"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7pPr>
            <a:lvl8pPr lvl="7"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8pPr>
            <a:lvl9pPr lvl="8"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9pPr>
          </a:lstStyle>
          <a:p/>
        </p:txBody>
      </p:sp>
      <p:pic>
        <p:nvPicPr>
          <p:cNvPr id="222" name="Google Shape;222;p44"/>
          <p:cNvPicPr preferRelativeResize="0"/>
          <p:nvPr/>
        </p:nvPicPr>
        <p:blipFill rotWithShape="1">
          <a:blip r:embed="rId2">
            <a:alphaModFix/>
          </a:blip>
          <a:srcRect b="0" l="0" r="0" t="0"/>
          <a:stretch/>
        </p:blipFill>
        <p:spPr>
          <a:xfrm>
            <a:off x="8745725" y="4787863"/>
            <a:ext cx="217601" cy="240475"/>
          </a:xfrm>
          <a:prstGeom prst="rect">
            <a:avLst/>
          </a:prstGeom>
          <a:noFill/>
          <a:ln>
            <a:noFill/>
          </a:ln>
        </p:spPr>
      </p:pic>
      <p:cxnSp>
        <p:nvCxnSpPr>
          <p:cNvPr id="223" name="Google Shape;223;p44"/>
          <p:cNvCxnSpPr/>
          <p:nvPr/>
        </p:nvCxnSpPr>
        <p:spPr>
          <a:xfrm flipH="1" rot="10800000">
            <a:off x="171225" y="4701650"/>
            <a:ext cx="8792100" cy="600"/>
          </a:xfrm>
          <a:prstGeom prst="straightConnector1">
            <a:avLst/>
          </a:prstGeom>
          <a:noFill/>
          <a:ln cap="flat" cmpd="sng" w="9525">
            <a:solidFill>
              <a:srgbClr val="FFFFFF"/>
            </a:solidFill>
            <a:prstDash val="solid"/>
            <a:round/>
            <a:headEnd len="sm" w="sm" type="none"/>
            <a:tailEnd len="sm" w="sm" type="none"/>
          </a:ln>
        </p:spPr>
      </p:cxnSp>
      <p:sp>
        <p:nvSpPr>
          <p:cNvPr id="224" name="Google Shape;224;p44"/>
          <p:cNvSpPr txBox="1"/>
          <p:nvPr>
            <p:ph idx="1" type="subTitle"/>
          </p:nvPr>
        </p:nvSpPr>
        <p:spPr>
          <a:xfrm>
            <a:off x="553125" y="4875750"/>
            <a:ext cx="8604000" cy="855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600"/>
              <a:buFont typeface="Arial"/>
              <a:buNone/>
              <a:defRPr b="0" i="0" sz="600" u="none" cap="none" strike="noStrike">
                <a:solidFill>
                  <a:srgbClr val="FFFFFF"/>
                </a:solidFill>
                <a:latin typeface="Montserrat Light"/>
                <a:ea typeface="Montserrat Light"/>
                <a:cs typeface="Montserrat Light"/>
                <a:sym typeface="Montserrat Ligh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9pPr>
          </a:lstStyle>
          <a:p/>
        </p:txBody>
      </p:sp>
      <p:pic>
        <p:nvPicPr>
          <p:cNvPr id="225" name="Google Shape;225;p44"/>
          <p:cNvPicPr preferRelativeResize="0"/>
          <p:nvPr/>
        </p:nvPicPr>
        <p:blipFill rotWithShape="1">
          <a:blip r:embed="rId3">
            <a:alphaModFix/>
          </a:blip>
          <a:srcRect b="0" l="0" r="0" t="0"/>
          <a:stretch/>
        </p:blipFill>
        <p:spPr>
          <a:xfrm>
            <a:off x="80850" y="4759088"/>
            <a:ext cx="355050" cy="318825"/>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1">
  <p:cSld name="TITLE_1">
    <p:spTree>
      <p:nvGrpSpPr>
        <p:cNvPr id="226" name="Shape 226"/>
        <p:cNvGrpSpPr/>
        <p:nvPr/>
      </p:nvGrpSpPr>
      <p:grpSpPr>
        <a:xfrm>
          <a:off x="0" y="0"/>
          <a:ext cx="0" cy="0"/>
          <a:chOff x="0" y="0"/>
          <a:chExt cx="0" cy="0"/>
        </a:xfrm>
      </p:grpSpPr>
      <p:sp>
        <p:nvSpPr>
          <p:cNvPr id="227" name="Google Shape;227;p45"/>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
        <p:nvSpPr>
          <p:cNvPr id="228" name="Google Shape;228;p45"/>
          <p:cNvSpPr txBox="1"/>
          <p:nvPr>
            <p:ph type="title"/>
          </p:nvPr>
        </p:nvSpPr>
        <p:spPr>
          <a:xfrm>
            <a:off x="9850" y="3259950"/>
            <a:ext cx="9144000" cy="4545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1pPr>
            <a:lvl2pPr lvl="1"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2pPr>
            <a:lvl3pPr lvl="2"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3pPr>
            <a:lvl4pPr lvl="3"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4pPr>
            <a:lvl5pPr lvl="4"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5pPr>
            <a:lvl6pPr lvl="5"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6pPr>
            <a:lvl7pPr lvl="6"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7pPr>
            <a:lvl8pPr lvl="7"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8pPr>
            <a:lvl9pPr lvl="8"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9pPr>
          </a:lstStyle>
          <a:p/>
        </p:txBody>
      </p:sp>
      <p:sp>
        <p:nvSpPr>
          <p:cNvPr id="229" name="Google Shape;229;p45"/>
          <p:cNvSpPr txBox="1"/>
          <p:nvPr>
            <p:ph idx="1" type="subTitle"/>
          </p:nvPr>
        </p:nvSpPr>
        <p:spPr>
          <a:xfrm>
            <a:off x="3300" y="3826350"/>
            <a:ext cx="9144000" cy="2043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1000"/>
              <a:buFont typeface="Arial"/>
              <a:buNone/>
              <a:defRPr b="0" i="0" sz="1000" u="none" cap="none" strike="noStrike">
                <a:solidFill>
                  <a:srgbClr val="F799D0"/>
                </a:solidFill>
                <a:latin typeface="Montserrat Light"/>
                <a:ea typeface="Montserrat Light"/>
                <a:cs typeface="Montserrat Light"/>
                <a:sym typeface="Montserrat Ligh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type="title">
  <p:cSld name="TITLE">
    <p:spTree>
      <p:nvGrpSpPr>
        <p:cNvPr id="230" name="Shape 230"/>
        <p:cNvGrpSpPr/>
        <p:nvPr/>
      </p:nvGrpSpPr>
      <p:grpSpPr>
        <a:xfrm>
          <a:off x="0" y="0"/>
          <a:ext cx="0" cy="0"/>
          <a:chOff x="0" y="0"/>
          <a:chExt cx="0" cy="0"/>
        </a:xfrm>
      </p:grpSpPr>
      <p:sp>
        <p:nvSpPr>
          <p:cNvPr id="231" name="Google Shape;231;p46"/>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
        <p:nvSpPr>
          <p:cNvPr id="232" name="Google Shape;232;p46"/>
          <p:cNvSpPr txBox="1"/>
          <p:nvPr>
            <p:ph type="title"/>
          </p:nvPr>
        </p:nvSpPr>
        <p:spPr>
          <a:xfrm>
            <a:off x="9850" y="3259950"/>
            <a:ext cx="9144000" cy="4545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1pPr>
            <a:lvl2pPr lvl="1"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2pPr>
            <a:lvl3pPr lvl="2"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3pPr>
            <a:lvl4pPr lvl="3"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4pPr>
            <a:lvl5pPr lvl="4"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5pPr>
            <a:lvl6pPr lvl="5"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6pPr>
            <a:lvl7pPr lvl="6"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7pPr>
            <a:lvl8pPr lvl="7"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8pPr>
            <a:lvl9pPr lvl="8"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9pPr>
          </a:lstStyle>
          <a:p/>
        </p:txBody>
      </p:sp>
      <p:sp>
        <p:nvSpPr>
          <p:cNvPr id="233" name="Google Shape;233;p46"/>
          <p:cNvSpPr txBox="1"/>
          <p:nvPr>
            <p:ph idx="1" type="subTitle"/>
          </p:nvPr>
        </p:nvSpPr>
        <p:spPr>
          <a:xfrm>
            <a:off x="3300" y="3826350"/>
            <a:ext cx="9144000" cy="2043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1000"/>
              <a:buFont typeface="Arial"/>
              <a:buNone/>
              <a:defRPr b="0" i="0" sz="1000" u="none" cap="none" strike="noStrike">
                <a:solidFill>
                  <a:srgbClr val="F799D0"/>
                </a:solidFill>
                <a:latin typeface="Montserrat Light"/>
                <a:ea typeface="Montserrat Light"/>
                <a:cs typeface="Montserrat Light"/>
                <a:sym typeface="Montserrat Ligh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EE content blank" showMasterSp="0" type="tx">
  <p:cSld name="TITLE_AND_BODY">
    <p:bg>
      <p:bgPr>
        <a:solidFill>
          <a:srgbClr val="FFFFFF"/>
        </a:solidFill>
      </p:bgPr>
    </p:bg>
    <p:spTree>
      <p:nvGrpSpPr>
        <p:cNvPr id="234" name="Shape 234"/>
        <p:cNvGrpSpPr/>
        <p:nvPr/>
      </p:nvGrpSpPr>
      <p:grpSpPr>
        <a:xfrm>
          <a:off x="0" y="0"/>
          <a:ext cx="0" cy="0"/>
          <a:chOff x="0" y="0"/>
          <a:chExt cx="0" cy="0"/>
        </a:xfrm>
      </p:grpSpPr>
      <p:cxnSp>
        <p:nvCxnSpPr>
          <p:cNvPr id="235" name="Google Shape;235;p47"/>
          <p:cNvCxnSpPr/>
          <p:nvPr/>
        </p:nvCxnSpPr>
        <p:spPr>
          <a:xfrm flipH="1" rot="10800000">
            <a:off x="171225" y="4701650"/>
            <a:ext cx="8792100" cy="600"/>
          </a:xfrm>
          <a:prstGeom prst="straightConnector1">
            <a:avLst/>
          </a:prstGeom>
          <a:noFill/>
          <a:ln cap="flat" cmpd="sng" w="9525">
            <a:solidFill>
              <a:schemeClr val="lt2"/>
            </a:solidFill>
            <a:prstDash val="solid"/>
            <a:round/>
            <a:headEnd len="sm" w="sm" type="none"/>
            <a:tailEnd len="sm" w="sm" type="none"/>
          </a:ln>
        </p:spPr>
      </p:cxnSp>
      <p:pic>
        <p:nvPicPr>
          <p:cNvPr id="236" name="Google Shape;236;p47"/>
          <p:cNvPicPr preferRelativeResize="0"/>
          <p:nvPr/>
        </p:nvPicPr>
        <p:blipFill rotWithShape="1">
          <a:blip r:embed="rId2">
            <a:alphaModFix/>
          </a:blip>
          <a:srcRect b="0" l="0" r="0" t="0"/>
          <a:stretch/>
        </p:blipFill>
        <p:spPr>
          <a:xfrm>
            <a:off x="8745725" y="4787863"/>
            <a:ext cx="217601" cy="240475"/>
          </a:xfrm>
          <a:prstGeom prst="rect">
            <a:avLst/>
          </a:prstGeom>
          <a:noFill/>
          <a:ln>
            <a:noFill/>
          </a:ln>
        </p:spPr>
      </p:pic>
      <p:sp>
        <p:nvSpPr>
          <p:cNvPr id="237" name="Google Shape;237;p47"/>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Montserrat Light"/>
                <a:ea typeface="Montserrat Light"/>
                <a:cs typeface="Montserrat Light"/>
                <a:sym typeface="Montserrat Ligh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EE content layout 1" showMasterSp="0">
  <p:cSld name="TITLE_AND_BODY_1">
    <p:bg>
      <p:bgPr>
        <a:solidFill>
          <a:srgbClr val="FFFFFF"/>
        </a:solidFill>
      </p:bgPr>
    </p:bg>
    <p:spTree>
      <p:nvGrpSpPr>
        <p:cNvPr id="238" name="Shape 238"/>
        <p:cNvGrpSpPr/>
        <p:nvPr/>
      </p:nvGrpSpPr>
      <p:grpSpPr>
        <a:xfrm>
          <a:off x="0" y="0"/>
          <a:ext cx="0" cy="0"/>
          <a:chOff x="0" y="0"/>
          <a:chExt cx="0" cy="0"/>
        </a:xfrm>
      </p:grpSpPr>
      <p:cxnSp>
        <p:nvCxnSpPr>
          <p:cNvPr id="239" name="Google Shape;239;p48"/>
          <p:cNvCxnSpPr/>
          <p:nvPr/>
        </p:nvCxnSpPr>
        <p:spPr>
          <a:xfrm flipH="1" rot="10800000">
            <a:off x="171225" y="4701650"/>
            <a:ext cx="8792100" cy="600"/>
          </a:xfrm>
          <a:prstGeom prst="straightConnector1">
            <a:avLst/>
          </a:prstGeom>
          <a:noFill/>
          <a:ln cap="flat" cmpd="sng" w="9525">
            <a:solidFill>
              <a:schemeClr val="lt2"/>
            </a:solidFill>
            <a:prstDash val="solid"/>
            <a:round/>
            <a:headEnd len="sm" w="sm" type="none"/>
            <a:tailEnd len="sm" w="sm" type="none"/>
          </a:ln>
        </p:spPr>
      </p:cxnSp>
      <p:sp>
        <p:nvSpPr>
          <p:cNvPr id="240" name="Google Shape;240;p48"/>
          <p:cNvSpPr txBox="1"/>
          <p:nvPr>
            <p:ph idx="1" type="body"/>
          </p:nvPr>
        </p:nvSpPr>
        <p:spPr>
          <a:xfrm>
            <a:off x="191000" y="1508150"/>
            <a:ext cx="4201800" cy="3075600"/>
          </a:xfrm>
          <a:prstGeom prst="rect">
            <a:avLst/>
          </a:prstGeom>
          <a:noFill/>
          <a:ln>
            <a:noFill/>
          </a:ln>
        </p:spPr>
        <p:txBody>
          <a:bodyPr anchorCtr="0" anchor="t" bIns="91425" lIns="0" spcFirstLastPara="1" rIns="91425" wrap="square" tIns="0">
            <a:noAutofit/>
          </a:bodyPr>
          <a:lstStyle>
            <a:lvl1pPr indent="-304800" lvl="0" marL="457200" marR="0" rtl="0" algn="l">
              <a:lnSpc>
                <a:spcPct val="100000"/>
              </a:lnSpc>
              <a:spcBef>
                <a:spcPts val="0"/>
              </a:spcBef>
              <a:spcAft>
                <a:spcPts val="0"/>
              </a:spcAft>
              <a:buClr>
                <a:srgbClr val="333333"/>
              </a:buClr>
              <a:buSzPts val="1200"/>
              <a:buFont typeface="Montserrat Light"/>
              <a:buChar char="●"/>
              <a:defRPr b="0" i="0" sz="1200" u="none" cap="none" strike="noStrike">
                <a:solidFill>
                  <a:srgbClr val="333333"/>
                </a:solidFill>
                <a:latin typeface="Montserrat Light"/>
                <a:ea typeface="Montserrat Light"/>
                <a:cs typeface="Montserrat Light"/>
                <a:sym typeface="Montserrat Light"/>
              </a:defRPr>
            </a:lvl1pPr>
            <a:lvl2pPr indent="-304800" lvl="1" marL="914400" marR="0" rtl="0" algn="l">
              <a:lnSpc>
                <a:spcPct val="100000"/>
              </a:lnSpc>
              <a:spcBef>
                <a:spcPts val="0"/>
              </a:spcBef>
              <a:spcAft>
                <a:spcPts val="0"/>
              </a:spcAft>
              <a:buClr>
                <a:srgbClr val="333333"/>
              </a:buClr>
              <a:buSzPts val="1200"/>
              <a:buFont typeface="Montserrat Light"/>
              <a:buChar char="○"/>
              <a:defRPr b="0" i="0" sz="1200" u="none" cap="none" strike="noStrike">
                <a:solidFill>
                  <a:srgbClr val="333333"/>
                </a:solidFill>
                <a:latin typeface="Montserrat Light"/>
                <a:ea typeface="Montserrat Light"/>
                <a:cs typeface="Montserrat Light"/>
                <a:sym typeface="Montserrat Light"/>
              </a:defRPr>
            </a:lvl2pPr>
            <a:lvl3pPr indent="-304800" lvl="2" marL="1371600" marR="0" rtl="0" algn="l">
              <a:lnSpc>
                <a:spcPct val="100000"/>
              </a:lnSpc>
              <a:spcBef>
                <a:spcPts val="0"/>
              </a:spcBef>
              <a:spcAft>
                <a:spcPts val="0"/>
              </a:spcAft>
              <a:buClr>
                <a:srgbClr val="333333"/>
              </a:buClr>
              <a:buSzPts val="1200"/>
              <a:buFont typeface="Montserrat Light"/>
              <a:buChar char="■"/>
              <a:defRPr b="0" i="0" sz="1200" u="none" cap="none" strike="noStrike">
                <a:solidFill>
                  <a:srgbClr val="333333"/>
                </a:solidFill>
                <a:latin typeface="Montserrat Light"/>
                <a:ea typeface="Montserrat Light"/>
                <a:cs typeface="Montserrat Light"/>
                <a:sym typeface="Montserrat Light"/>
              </a:defRPr>
            </a:lvl3pPr>
            <a:lvl4pPr indent="-304800" lvl="3" marL="1828800" marR="0" rtl="0" algn="l">
              <a:lnSpc>
                <a:spcPct val="100000"/>
              </a:lnSpc>
              <a:spcBef>
                <a:spcPts val="0"/>
              </a:spcBef>
              <a:spcAft>
                <a:spcPts val="0"/>
              </a:spcAft>
              <a:buClr>
                <a:srgbClr val="333333"/>
              </a:buClr>
              <a:buSzPts val="1200"/>
              <a:buFont typeface="Montserrat Light"/>
              <a:buChar char="●"/>
              <a:defRPr b="0" i="0" sz="1200" u="none" cap="none" strike="noStrike">
                <a:solidFill>
                  <a:srgbClr val="333333"/>
                </a:solidFill>
                <a:latin typeface="Montserrat Light"/>
                <a:ea typeface="Montserrat Light"/>
                <a:cs typeface="Montserrat Light"/>
                <a:sym typeface="Montserrat Light"/>
              </a:defRPr>
            </a:lvl4pPr>
            <a:lvl5pPr indent="-304800" lvl="4" marL="2286000" marR="0" rtl="0" algn="l">
              <a:lnSpc>
                <a:spcPct val="100000"/>
              </a:lnSpc>
              <a:spcBef>
                <a:spcPts val="0"/>
              </a:spcBef>
              <a:spcAft>
                <a:spcPts val="0"/>
              </a:spcAft>
              <a:buClr>
                <a:srgbClr val="333333"/>
              </a:buClr>
              <a:buSzPts val="1200"/>
              <a:buFont typeface="Montserrat Light"/>
              <a:buChar char="○"/>
              <a:defRPr b="0" i="0" sz="1200" u="none" cap="none" strike="noStrike">
                <a:solidFill>
                  <a:srgbClr val="333333"/>
                </a:solidFill>
                <a:latin typeface="Montserrat Light"/>
                <a:ea typeface="Montserrat Light"/>
                <a:cs typeface="Montserrat Light"/>
                <a:sym typeface="Montserrat Light"/>
              </a:defRPr>
            </a:lvl5pPr>
            <a:lvl6pPr indent="-304800" lvl="5" marL="2743200" marR="0" rtl="0" algn="l">
              <a:lnSpc>
                <a:spcPct val="100000"/>
              </a:lnSpc>
              <a:spcBef>
                <a:spcPts val="0"/>
              </a:spcBef>
              <a:spcAft>
                <a:spcPts val="0"/>
              </a:spcAft>
              <a:buClr>
                <a:srgbClr val="333333"/>
              </a:buClr>
              <a:buSzPts val="1200"/>
              <a:buFont typeface="Montserrat Light"/>
              <a:buChar char="■"/>
              <a:defRPr b="0" i="0" sz="1200" u="none" cap="none" strike="noStrike">
                <a:solidFill>
                  <a:srgbClr val="333333"/>
                </a:solidFill>
                <a:latin typeface="Montserrat Light"/>
                <a:ea typeface="Montserrat Light"/>
                <a:cs typeface="Montserrat Light"/>
                <a:sym typeface="Montserrat Light"/>
              </a:defRPr>
            </a:lvl6pPr>
            <a:lvl7pPr indent="-304800" lvl="6" marL="3200400" marR="0" rtl="0" algn="l">
              <a:lnSpc>
                <a:spcPct val="100000"/>
              </a:lnSpc>
              <a:spcBef>
                <a:spcPts val="0"/>
              </a:spcBef>
              <a:spcAft>
                <a:spcPts val="0"/>
              </a:spcAft>
              <a:buClr>
                <a:srgbClr val="333333"/>
              </a:buClr>
              <a:buSzPts val="1200"/>
              <a:buFont typeface="Montserrat Light"/>
              <a:buChar char="●"/>
              <a:defRPr b="0" i="0" sz="1200" u="none" cap="none" strike="noStrike">
                <a:solidFill>
                  <a:srgbClr val="333333"/>
                </a:solidFill>
                <a:latin typeface="Montserrat Light"/>
                <a:ea typeface="Montserrat Light"/>
                <a:cs typeface="Montserrat Light"/>
                <a:sym typeface="Montserrat Light"/>
              </a:defRPr>
            </a:lvl7pPr>
            <a:lvl8pPr indent="-304800" lvl="7" marL="3657600" marR="0" rtl="0" algn="l">
              <a:lnSpc>
                <a:spcPct val="100000"/>
              </a:lnSpc>
              <a:spcBef>
                <a:spcPts val="0"/>
              </a:spcBef>
              <a:spcAft>
                <a:spcPts val="0"/>
              </a:spcAft>
              <a:buClr>
                <a:srgbClr val="333333"/>
              </a:buClr>
              <a:buSzPts val="1200"/>
              <a:buFont typeface="Montserrat Light"/>
              <a:buChar char="○"/>
              <a:defRPr b="0" i="0" sz="1200" u="none" cap="none" strike="noStrike">
                <a:solidFill>
                  <a:srgbClr val="333333"/>
                </a:solidFill>
                <a:latin typeface="Montserrat Light"/>
                <a:ea typeface="Montserrat Light"/>
                <a:cs typeface="Montserrat Light"/>
                <a:sym typeface="Montserrat Light"/>
              </a:defRPr>
            </a:lvl8pPr>
            <a:lvl9pPr indent="-304800" lvl="8" marL="4114800" marR="0" rtl="0" algn="l">
              <a:lnSpc>
                <a:spcPct val="100000"/>
              </a:lnSpc>
              <a:spcBef>
                <a:spcPts val="0"/>
              </a:spcBef>
              <a:spcAft>
                <a:spcPts val="0"/>
              </a:spcAft>
              <a:buClr>
                <a:srgbClr val="333333"/>
              </a:buClr>
              <a:buSzPts val="1200"/>
              <a:buFont typeface="Montserrat Light"/>
              <a:buChar char="■"/>
              <a:defRPr b="0" i="0" sz="1200" u="none" cap="none" strike="noStrike">
                <a:solidFill>
                  <a:srgbClr val="333333"/>
                </a:solidFill>
                <a:latin typeface="Montserrat Light"/>
                <a:ea typeface="Montserrat Light"/>
                <a:cs typeface="Montserrat Light"/>
                <a:sym typeface="Montserrat Light"/>
              </a:defRPr>
            </a:lvl9pPr>
          </a:lstStyle>
          <a:p/>
        </p:txBody>
      </p:sp>
      <p:sp>
        <p:nvSpPr>
          <p:cNvPr id="241" name="Google Shape;241;p48"/>
          <p:cNvSpPr txBox="1"/>
          <p:nvPr>
            <p:ph type="title"/>
          </p:nvPr>
        </p:nvSpPr>
        <p:spPr>
          <a:xfrm>
            <a:off x="191000" y="388550"/>
            <a:ext cx="4260900" cy="9462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2000"/>
              <a:buNone/>
              <a:defRPr>
                <a:solidFill>
                  <a:srgbClr val="333333"/>
                </a:solidFill>
                <a:latin typeface="Montserrat"/>
                <a:ea typeface="Montserrat"/>
                <a:cs typeface="Montserrat"/>
                <a:sym typeface="Montserrat"/>
              </a:defRPr>
            </a:lvl1pPr>
            <a:lvl2pPr lvl="1" rtl="0" algn="ctr">
              <a:lnSpc>
                <a:spcPct val="100000"/>
              </a:lnSpc>
              <a:spcBef>
                <a:spcPts val="0"/>
              </a:spcBef>
              <a:spcAft>
                <a:spcPts val="0"/>
              </a:spcAft>
              <a:buSzPts val="2000"/>
              <a:buNone/>
              <a:defRPr/>
            </a:lvl2pPr>
            <a:lvl3pPr lvl="2" rtl="0" algn="ctr">
              <a:lnSpc>
                <a:spcPct val="100000"/>
              </a:lnSpc>
              <a:spcBef>
                <a:spcPts val="0"/>
              </a:spcBef>
              <a:spcAft>
                <a:spcPts val="0"/>
              </a:spcAft>
              <a:buSzPts val="2000"/>
              <a:buNone/>
              <a:defRPr/>
            </a:lvl3pPr>
            <a:lvl4pPr lvl="3" rtl="0" algn="ctr">
              <a:lnSpc>
                <a:spcPct val="100000"/>
              </a:lnSpc>
              <a:spcBef>
                <a:spcPts val="0"/>
              </a:spcBef>
              <a:spcAft>
                <a:spcPts val="0"/>
              </a:spcAft>
              <a:buSzPts val="2000"/>
              <a:buNone/>
              <a:defRPr/>
            </a:lvl4pPr>
            <a:lvl5pPr lvl="4" rtl="0" algn="ctr">
              <a:lnSpc>
                <a:spcPct val="100000"/>
              </a:lnSpc>
              <a:spcBef>
                <a:spcPts val="0"/>
              </a:spcBef>
              <a:spcAft>
                <a:spcPts val="0"/>
              </a:spcAft>
              <a:buSzPts val="2000"/>
              <a:buNone/>
              <a:defRPr/>
            </a:lvl5pPr>
            <a:lvl6pPr lvl="5" rtl="0" algn="ctr">
              <a:lnSpc>
                <a:spcPct val="100000"/>
              </a:lnSpc>
              <a:spcBef>
                <a:spcPts val="0"/>
              </a:spcBef>
              <a:spcAft>
                <a:spcPts val="0"/>
              </a:spcAft>
              <a:buSzPts val="2000"/>
              <a:buNone/>
              <a:defRPr/>
            </a:lvl6pPr>
            <a:lvl7pPr lvl="6" rtl="0" algn="ctr">
              <a:lnSpc>
                <a:spcPct val="100000"/>
              </a:lnSpc>
              <a:spcBef>
                <a:spcPts val="0"/>
              </a:spcBef>
              <a:spcAft>
                <a:spcPts val="0"/>
              </a:spcAft>
              <a:buSzPts val="2000"/>
              <a:buNone/>
              <a:defRPr/>
            </a:lvl7pPr>
            <a:lvl8pPr lvl="7" rtl="0" algn="ctr">
              <a:lnSpc>
                <a:spcPct val="100000"/>
              </a:lnSpc>
              <a:spcBef>
                <a:spcPts val="0"/>
              </a:spcBef>
              <a:spcAft>
                <a:spcPts val="0"/>
              </a:spcAft>
              <a:buSzPts val="2000"/>
              <a:buNone/>
              <a:defRPr/>
            </a:lvl8pPr>
            <a:lvl9pPr lvl="8" rtl="0" algn="ctr">
              <a:lnSpc>
                <a:spcPct val="100000"/>
              </a:lnSpc>
              <a:spcBef>
                <a:spcPts val="0"/>
              </a:spcBef>
              <a:spcAft>
                <a:spcPts val="0"/>
              </a:spcAft>
              <a:buSzPts val="2000"/>
              <a:buNone/>
              <a:defRPr/>
            </a:lvl9pPr>
          </a:lstStyle>
          <a:p/>
        </p:txBody>
      </p:sp>
      <p:sp>
        <p:nvSpPr>
          <p:cNvPr id="242" name="Google Shape;242;p48"/>
          <p:cNvSpPr/>
          <p:nvPr/>
        </p:nvSpPr>
        <p:spPr>
          <a:xfrm>
            <a:off x="4629800" y="156250"/>
            <a:ext cx="4326900" cy="44997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3" name="Google Shape;243;p48"/>
          <p:cNvPicPr preferRelativeResize="0"/>
          <p:nvPr/>
        </p:nvPicPr>
        <p:blipFill rotWithShape="1">
          <a:blip r:embed="rId2">
            <a:alphaModFix/>
          </a:blip>
          <a:srcRect b="0" l="0" r="0" t="0"/>
          <a:stretch/>
        </p:blipFill>
        <p:spPr>
          <a:xfrm>
            <a:off x="8745725" y="4787863"/>
            <a:ext cx="217601" cy="240475"/>
          </a:xfrm>
          <a:prstGeom prst="rect">
            <a:avLst/>
          </a:prstGeom>
          <a:noFill/>
          <a:ln>
            <a:noFill/>
          </a:ln>
        </p:spPr>
      </p:pic>
      <p:sp>
        <p:nvSpPr>
          <p:cNvPr id="244" name="Google Shape;244;p48"/>
          <p:cNvSpPr txBox="1"/>
          <p:nvPr>
            <p:ph idx="2"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Montserrat Light"/>
                <a:ea typeface="Montserrat Light"/>
                <a:cs typeface="Montserrat Light"/>
                <a:sym typeface="Montserrat Ligh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EE content layout 2" showMasterSp="0">
  <p:cSld name="TITLE_AND_BODY_1_1">
    <p:bg>
      <p:bgPr>
        <a:solidFill>
          <a:srgbClr val="FFFFFF"/>
        </a:solidFill>
      </p:bgPr>
    </p:bg>
    <p:spTree>
      <p:nvGrpSpPr>
        <p:cNvPr id="245" name="Shape 245"/>
        <p:cNvGrpSpPr/>
        <p:nvPr/>
      </p:nvGrpSpPr>
      <p:grpSpPr>
        <a:xfrm>
          <a:off x="0" y="0"/>
          <a:ext cx="0" cy="0"/>
          <a:chOff x="0" y="0"/>
          <a:chExt cx="0" cy="0"/>
        </a:xfrm>
      </p:grpSpPr>
      <p:cxnSp>
        <p:nvCxnSpPr>
          <p:cNvPr id="246" name="Google Shape;246;p49"/>
          <p:cNvCxnSpPr/>
          <p:nvPr/>
        </p:nvCxnSpPr>
        <p:spPr>
          <a:xfrm flipH="1" rot="10800000">
            <a:off x="171225" y="4701650"/>
            <a:ext cx="8792100" cy="600"/>
          </a:xfrm>
          <a:prstGeom prst="straightConnector1">
            <a:avLst/>
          </a:prstGeom>
          <a:noFill/>
          <a:ln cap="flat" cmpd="sng" w="9525">
            <a:solidFill>
              <a:schemeClr val="lt2"/>
            </a:solidFill>
            <a:prstDash val="solid"/>
            <a:round/>
            <a:headEnd len="sm" w="sm" type="none"/>
            <a:tailEnd len="sm" w="sm" type="none"/>
          </a:ln>
        </p:spPr>
      </p:cxnSp>
      <p:sp>
        <p:nvSpPr>
          <p:cNvPr id="247" name="Google Shape;247;p49"/>
          <p:cNvSpPr txBox="1"/>
          <p:nvPr>
            <p:ph idx="1" type="body"/>
          </p:nvPr>
        </p:nvSpPr>
        <p:spPr>
          <a:xfrm>
            <a:off x="4629800" y="1508150"/>
            <a:ext cx="4201800" cy="3075600"/>
          </a:xfrm>
          <a:prstGeom prst="rect">
            <a:avLst/>
          </a:prstGeom>
          <a:noFill/>
          <a:ln>
            <a:noFill/>
          </a:ln>
        </p:spPr>
        <p:txBody>
          <a:bodyPr anchorCtr="0" anchor="t" bIns="91425" lIns="0" spcFirstLastPara="1" rIns="91425" wrap="square" tIns="0">
            <a:noAutofit/>
          </a:bodyPr>
          <a:lstStyle>
            <a:lvl1pPr indent="-304800" lvl="0" marL="457200" marR="0" rtl="0" algn="l">
              <a:lnSpc>
                <a:spcPct val="100000"/>
              </a:lnSpc>
              <a:spcBef>
                <a:spcPts val="0"/>
              </a:spcBef>
              <a:spcAft>
                <a:spcPts val="0"/>
              </a:spcAft>
              <a:buClr>
                <a:srgbClr val="333333"/>
              </a:buClr>
              <a:buSzPts val="1200"/>
              <a:buFont typeface="Montserrat Light"/>
              <a:buChar char="●"/>
              <a:defRPr b="0" i="0" sz="1200" u="none" cap="none" strike="noStrike">
                <a:solidFill>
                  <a:srgbClr val="333333"/>
                </a:solidFill>
                <a:latin typeface="Montserrat Light"/>
                <a:ea typeface="Montserrat Light"/>
                <a:cs typeface="Montserrat Light"/>
                <a:sym typeface="Montserrat Light"/>
              </a:defRPr>
            </a:lvl1pPr>
            <a:lvl2pPr indent="-304800" lvl="1" marL="914400" marR="0" rtl="0" algn="l">
              <a:lnSpc>
                <a:spcPct val="100000"/>
              </a:lnSpc>
              <a:spcBef>
                <a:spcPts val="0"/>
              </a:spcBef>
              <a:spcAft>
                <a:spcPts val="0"/>
              </a:spcAft>
              <a:buClr>
                <a:srgbClr val="333333"/>
              </a:buClr>
              <a:buSzPts val="1200"/>
              <a:buFont typeface="Montserrat Light"/>
              <a:buChar char="○"/>
              <a:defRPr b="0" i="0" sz="1200" u="none" cap="none" strike="noStrike">
                <a:solidFill>
                  <a:srgbClr val="333333"/>
                </a:solidFill>
                <a:latin typeface="Montserrat Light"/>
                <a:ea typeface="Montserrat Light"/>
                <a:cs typeface="Montserrat Light"/>
                <a:sym typeface="Montserrat Light"/>
              </a:defRPr>
            </a:lvl2pPr>
            <a:lvl3pPr indent="-304800" lvl="2" marL="1371600" marR="0" rtl="0" algn="l">
              <a:lnSpc>
                <a:spcPct val="100000"/>
              </a:lnSpc>
              <a:spcBef>
                <a:spcPts val="0"/>
              </a:spcBef>
              <a:spcAft>
                <a:spcPts val="0"/>
              </a:spcAft>
              <a:buClr>
                <a:srgbClr val="333333"/>
              </a:buClr>
              <a:buSzPts val="1200"/>
              <a:buFont typeface="Montserrat Light"/>
              <a:buChar char="■"/>
              <a:defRPr b="0" i="0" sz="1200" u="none" cap="none" strike="noStrike">
                <a:solidFill>
                  <a:srgbClr val="333333"/>
                </a:solidFill>
                <a:latin typeface="Montserrat Light"/>
                <a:ea typeface="Montserrat Light"/>
                <a:cs typeface="Montserrat Light"/>
                <a:sym typeface="Montserrat Light"/>
              </a:defRPr>
            </a:lvl3pPr>
            <a:lvl4pPr indent="-304800" lvl="3" marL="1828800" marR="0" rtl="0" algn="l">
              <a:lnSpc>
                <a:spcPct val="100000"/>
              </a:lnSpc>
              <a:spcBef>
                <a:spcPts val="0"/>
              </a:spcBef>
              <a:spcAft>
                <a:spcPts val="0"/>
              </a:spcAft>
              <a:buClr>
                <a:srgbClr val="333333"/>
              </a:buClr>
              <a:buSzPts val="1200"/>
              <a:buFont typeface="Montserrat Light"/>
              <a:buChar char="●"/>
              <a:defRPr b="0" i="0" sz="1200" u="none" cap="none" strike="noStrike">
                <a:solidFill>
                  <a:srgbClr val="333333"/>
                </a:solidFill>
                <a:latin typeface="Montserrat Light"/>
                <a:ea typeface="Montserrat Light"/>
                <a:cs typeface="Montserrat Light"/>
                <a:sym typeface="Montserrat Light"/>
              </a:defRPr>
            </a:lvl4pPr>
            <a:lvl5pPr indent="-304800" lvl="4" marL="2286000" marR="0" rtl="0" algn="l">
              <a:lnSpc>
                <a:spcPct val="100000"/>
              </a:lnSpc>
              <a:spcBef>
                <a:spcPts val="0"/>
              </a:spcBef>
              <a:spcAft>
                <a:spcPts val="0"/>
              </a:spcAft>
              <a:buClr>
                <a:srgbClr val="333333"/>
              </a:buClr>
              <a:buSzPts val="1200"/>
              <a:buFont typeface="Montserrat Light"/>
              <a:buChar char="○"/>
              <a:defRPr b="0" i="0" sz="1200" u="none" cap="none" strike="noStrike">
                <a:solidFill>
                  <a:srgbClr val="333333"/>
                </a:solidFill>
                <a:latin typeface="Montserrat Light"/>
                <a:ea typeface="Montserrat Light"/>
                <a:cs typeface="Montserrat Light"/>
                <a:sym typeface="Montserrat Light"/>
              </a:defRPr>
            </a:lvl5pPr>
            <a:lvl6pPr indent="-304800" lvl="5" marL="2743200" marR="0" rtl="0" algn="l">
              <a:lnSpc>
                <a:spcPct val="100000"/>
              </a:lnSpc>
              <a:spcBef>
                <a:spcPts val="0"/>
              </a:spcBef>
              <a:spcAft>
                <a:spcPts val="0"/>
              </a:spcAft>
              <a:buClr>
                <a:srgbClr val="333333"/>
              </a:buClr>
              <a:buSzPts val="1200"/>
              <a:buFont typeface="Montserrat Light"/>
              <a:buChar char="■"/>
              <a:defRPr b="0" i="0" sz="1200" u="none" cap="none" strike="noStrike">
                <a:solidFill>
                  <a:srgbClr val="333333"/>
                </a:solidFill>
                <a:latin typeface="Montserrat Light"/>
                <a:ea typeface="Montserrat Light"/>
                <a:cs typeface="Montserrat Light"/>
                <a:sym typeface="Montserrat Light"/>
              </a:defRPr>
            </a:lvl6pPr>
            <a:lvl7pPr indent="-304800" lvl="6" marL="3200400" marR="0" rtl="0" algn="l">
              <a:lnSpc>
                <a:spcPct val="100000"/>
              </a:lnSpc>
              <a:spcBef>
                <a:spcPts val="0"/>
              </a:spcBef>
              <a:spcAft>
                <a:spcPts val="0"/>
              </a:spcAft>
              <a:buClr>
                <a:srgbClr val="333333"/>
              </a:buClr>
              <a:buSzPts val="1200"/>
              <a:buFont typeface="Montserrat Light"/>
              <a:buChar char="●"/>
              <a:defRPr b="0" i="0" sz="1200" u="none" cap="none" strike="noStrike">
                <a:solidFill>
                  <a:srgbClr val="333333"/>
                </a:solidFill>
                <a:latin typeface="Montserrat Light"/>
                <a:ea typeface="Montserrat Light"/>
                <a:cs typeface="Montserrat Light"/>
                <a:sym typeface="Montserrat Light"/>
              </a:defRPr>
            </a:lvl7pPr>
            <a:lvl8pPr indent="-304800" lvl="7" marL="3657600" marR="0" rtl="0" algn="l">
              <a:lnSpc>
                <a:spcPct val="100000"/>
              </a:lnSpc>
              <a:spcBef>
                <a:spcPts val="0"/>
              </a:spcBef>
              <a:spcAft>
                <a:spcPts val="0"/>
              </a:spcAft>
              <a:buClr>
                <a:srgbClr val="333333"/>
              </a:buClr>
              <a:buSzPts val="1200"/>
              <a:buFont typeface="Montserrat Light"/>
              <a:buChar char="○"/>
              <a:defRPr b="0" i="0" sz="1200" u="none" cap="none" strike="noStrike">
                <a:solidFill>
                  <a:srgbClr val="333333"/>
                </a:solidFill>
                <a:latin typeface="Montserrat Light"/>
                <a:ea typeface="Montserrat Light"/>
                <a:cs typeface="Montserrat Light"/>
                <a:sym typeface="Montserrat Light"/>
              </a:defRPr>
            </a:lvl8pPr>
            <a:lvl9pPr indent="-304800" lvl="8" marL="4114800" marR="0" rtl="0" algn="l">
              <a:lnSpc>
                <a:spcPct val="100000"/>
              </a:lnSpc>
              <a:spcBef>
                <a:spcPts val="0"/>
              </a:spcBef>
              <a:spcAft>
                <a:spcPts val="0"/>
              </a:spcAft>
              <a:buClr>
                <a:srgbClr val="333333"/>
              </a:buClr>
              <a:buSzPts val="1200"/>
              <a:buFont typeface="Montserrat Light"/>
              <a:buChar char="■"/>
              <a:defRPr b="0" i="0" sz="1200" u="none" cap="none" strike="noStrike">
                <a:solidFill>
                  <a:srgbClr val="333333"/>
                </a:solidFill>
                <a:latin typeface="Montserrat Light"/>
                <a:ea typeface="Montserrat Light"/>
                <a:cs typeface="Montserrat Light"/>
                <a:sym typeface="Montserrat Light"/>
              </a:defRPr>
            </a:lvl9pPr>
          </a:lstStyle>
          <a:p/>
        </p:txBody>
      </p:sp>
      <p:sp>
        <p:nvSpPr>
          <p:cNvPr id="248" name="Google Shape;248;p49"/>
          <p:cNvSpPr txBox="1"/>
          <p:nvPr>
            <p:ph type="title"/>
          </p:nvPr>
        </p:nvSpPr>
        <p:spPr>
          <a:xfrm>
            <a:off x="4629800" y="388550"/>
            <a:ext cx="4260900" cy="9462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2000"/>
              <a:buNone/>
              <a:defRPr>
                <a:solidFill>
                  <a:srgbClr val="333333"/>
                </a:solidFill>
                <a:latin typeface="Montserrat"/>
                <a:ea typeface="Montserrat"/>
                <a:cs typeface="Montserrat"/>
                <a:sym typeface="Montserrat"/>
              </a:defRPr>
            </a:lvl1pPr>
            <a:lvl2pPr lvl="1" rtl="0" algn="ctr">
              <a:lnSpc>
                <a:spcPct val="100000"/>
              </a:lnSpc>
              <a:spcBef>
                <a:spcPts val="0"/>
              </a:spcBef>
              <a:spcAft>
                <a:spcPts val="0"/>
              </a:spcAft>
              <a:buSzPts val="2000"/>
              <a:buNone/>
              <a:defRPr/>
            </a:lvl2pPr>
            <a:lvl3pPr lvl="2" rtl="0" algn="ctr">
              <a:lnSpc>
                <a:spcPct val="100000"/>
              </a:lnSpc>
              <a:spcBef>
                <a:spcPts val="0"/>
              </a:spcBef>
              <a:spcAft>
                <a:spcPts val="0"/>
              </a:spcAft>
              <a:buSzPts val="2000"/>
              <a:buNone/>
              <a:defRPr/>
            </a:lvl3pPr>
            <a:lvl4pPr lvl="3" rtl="0" algn="ctr">
              <a:lnSpc>
                <a:spcPct val="100000"/>
              </a:lnSpc>
              <a:spcBef>
                <a:spcPts val="0"/>
              </a:spcBef>
              <a:spcAft>
                <a:spcPts val="0"/>
              </a:spcAft>
              <a:buSzPts val="2000"/>
              <a:buNone/>
              <a:defRPr/>
            </a:lvl4pPr>
            <a:lvl5pPr lvl="4" rtl="0" algn="ctr">
              <a:lnSpc>
                <a:spcPct val="100000"/>
              </a:lnSpc>
              <a:spcBef>
                <a:spcPts val="0"/>
              </a:spcBef>
              <a:spcAft>
                <a:spcPts val="0"/>
              </a:spcAft>
              <a:buSzPts val="2000"/>
              <a:buNone/>
              <a:defRPr/>
            </a:lvl5pPr>
            <a:lvl6pPr lvl="5" rtl="0" algn="ctr">
              <a:lnSpc>
                <a:spcPct val="100000"/>
              </a:lnSpc>
              <a:spcBef>
                <a:spcPts val="0"/>
              </a:spcBef>
              <a:spcAft>
                <a:spcPts val="0"/>
              </a:spcAft>
              <a:buSzPts val="2000"/>
              <a:buNone/>
              <a:defRPr/>
            </a:lvl6pPr>
            <a:lvl7pPr lvl="6" rtl="0" algn="ctr">
              <a:lnSpc>
                <a:spcPct val="100000"/>
              </a:lnSpc>
              <a:spcBef>
                <a:spcPts val="0"/>
              </a:spcBef>
              <a:spcAft>
                <a:spcPts val="0"/>
              </a:spcAft>
              <a:buSzPts val="2000"/>
              <a:buNone/>
              <a:defRPr/>
            </a:lvl7pPr>
            <a:lvl8pPr lvl="7" rtl="0" algn="ctr">
              <a:lnSpc>
                <a:spcPct val="100000"/>
              </a:lnSpc>
              <a:spcBef>
                <a:spcPts val="0"/>
              </a:spcBef>
              <a:spcAft>
                <a:spcPts val="0"/>
              </a:spcAft>
              <a:buSzPts val="2000"/>
              <a:buNone/>
              <a:defRPr/>
            </a:lvl8pPr>
            <a:lvl9pPr lvl="8" rtl="0" algn="ctr">
              <a:lnSpc>
                <a:spcPct val="100000"/>
              </a:lnSpc>
              <a:spcBef>
                <a:spcPts val="0"/>
              </a:spcBef>
              <a:spcAft>
                <a:spcPts val="0"/>
              </a:spcAft>
              <a:buSzPts val="2000"/>
              <a:buNone/>
              <a:defRPr/>
            </a:lvl9pPr>
          </a:lstStyle>
          <a:p/>
        </p:txBody>
      </p:sp>
      <p:sp>
        <p:nvSpPr>
          <p:cNvPr id="249" name="Google Shape;249;p49"/>
          <p:cNvSpPr/>
          <p:nvPr/>
        </p:nvSpPr>
        <p:spPr>
          <a:xfrm>
            <a:off x="171225" y="156250"/>
            <a:ext cx="4326900" cy="44997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0" name="Google Shape;250;p49"/>
          <p:cNvPicPr preferRelativeResize="0"/>
          <p:nvPr/>
        </p:nvPicPr>
        <p:blipFill rotWithShape="1">
          <a:blip r:embed="rId2">
            <a:alphaModFix/>
          </a:blip>
          <a:srcRect b="0" l="0" r="0" t="0"/>
          <a:stretch/>
        </p:blipFill>
        <p:spPr>
          <a:xfrm>
            <a:off x="8745725" y="4787863"/>
            <a:ext cx="217601" cy="240475"/>
          </a:xfrm>
          <a:prstGeom prst="rect">
            <a:avLst/>
          </a:prstGeom>
          <a:noFill/>
          <a:ln>
            <a:noFill/>
          </a:ln>
        </p:spPr>
      </p:pic>
      <p:sp>
        <p:nvSpPr>
          <p:cNvPr id="251" name="Google Shape;251;p49"/>
          <p:cNvSpPr txBox="1"/>
          <p:nvPr>
            <p:ph idx="2"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Montserrat Light"/>
                <a:ea typeface="Montserrat Light"/>
                <a:cs typeface="Montserrat Light"/>
                <a:sym typeface="Montserrat Ligh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EE content big image" showMasterSp="0">
  <p:cSld name="TITLE_AND_BODY_1_1_4">
    <p:bg>
      <p:bgPr>
        <a:solidFill>
          <a:srgbClr val="FFFFFF"/>
        </a:solidFill>
      </p:bgPr>
    </p:bg>
    <p:spTree>
      <p:nvGrpSpPr>
        <p:cNvPr id="252" name="Shape 252"/>
        <p:cNvGrpSpPr/>
        <p:nvPr/>
      </p:nvGrpSpPr>
      <p:grpSpPr>
        <a:xfrm>
          <a:off x="0" y="0"/>
          <a:ext cx="0" cy="0"/>
          <a:chOff x="0" y="0"/>
          <a:chExt cx="0" cy="0"/>
        </a:xfrm>
      </p:grpSpPr>
      <p:cxnSp>
        <p:nvCxnSpPr>
          <p:cNvPr id="253" name="Google Shape;253;p50"/>
          <p:cNvCxnSpPr/>
          <p:nvPr/>
        </p:nvCxnSpPr>
        <p:spPr>
          <a:xfrm flipH="1" rot="10800000">
            <a:off x="171225" y="4701650"/>
            <a:ext cx="8792100" cy="600"/>
          </a:xfrm>
          <a:prstGeom prst="straightConnector1">
            <a:avLst/>
          </a:prstGeom>
          <a:noFill/>
          <a:ln cap="flat" cmpd="sng" w="9525">
            <a:solidFill>
              <a:schemeClr val="lt2"/>
            </a:solidFill>
            <a:prstDash val="solid"/>
            <a:round/>
            <a:headEnd len="sm" w="sm" type="none"/>
            <a:tailEnd len="sm" w="sm" type="none"/>
          </a:ln>
        </p:spPr>
      </p:cxnSp>
      <p:sp>
        <p:nvSpPr>
          <p:cNvPr id="254" name="Google Shape;254;p50"/>
          <p:cNvSpPr/>
          <p:nvPr/>
        </p:nvSpPr>
        <p:spPr>
          <a:xfrm>
            <a:off x="171225" y="156250"/>
            <a:ext cx="8792100" cy="44997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5" name="Google Shape;255;p50"/>
          <p:cNvPicPr preferRelativeResize="0"/>
          <p:nvPr/>
        </p:nvPicPr>
        <p:blipFill rotWithShape="1">
          <a:blip r:embed="rId2">
            <a:alphaModFix/>
          </a:blip>
          <a:srcRect b="0" l="0" r="0" t="0"/>
          <a:stretch/>
        </p:blipFill>
        <p:spPr>
          <a:xfrm>
            <a:off x="8745725" y="4787863"/>
            <a:ext cx="217601" cy="240475"/>
          </a:xfrm>
          <a:prstGeom prst="rect">
            <a:avLst/>
          </a:prstGeom>
          <a:noFill/>
          <a:ln>
            <a:noFill/>
          </a:ln>
        </p:spPr>
      </p:pic>
      <p:sp>
        <p:nvSpPr>
          <p:cNvPr id="256" name="Google Shape;256;p50"/>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Montserrat Light"/>
                <a:ea typeface="Montserrat Light"/>
                <a:cs typeface="Montserrat Light"/>
                <a:sym typeface="Montserrat Ligh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page white" showMasterSp="0">
  <p:cSld name="TITLE_AND_BODY_1_1_3">
    <p:bg>
      <p:bgPr>
        <a:solidFill>
          <a:srgbClr val="FFFFFF"/>
        </a:solidFill>
      </p:bgPr>
    </p:bg>
    <p:spTree>
      <p:nvGrpSpPr>
        <p:cNvPr id="257" name="Shape 257"/>
        <p:cNvGrpSpPr/>
        <p:nvPr/>
      </p:nvGrpSpPr>
      <p:grpSpPr>
        <a:xfrm>
          <a:off x="0" y="0"/>
          <a:ext cx="0" cy="0"/>
          <a:chOff x="0" y="0"/>
          <a:chExt cx="0" cy="0"/>
        </a:xfrm>
      </p:grpSpPr>
      <p:sp>
        <p:nvSpPr>
          <p:cNvPr id="258" name="Google Shape;258;p51"/>
          <p:cNvSpPr txBox="1"/>
          <p:nvPr>
            <p:ph type="title"/>
          </p:nvPr>
        </p:nvSpPr>
        <p:spPr>
          <a:xfrm>
            <a:off x="9850" y="2146950"/>
            <a:ext cx="9144000" cy="6453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3000"/>
              <a:buNone/>
              <a:defRPr sz="3000">
                <a:solidFill>
                  <a:srgbClr val="333333"/>
                </a:solidFill>
                <a:latin typeface="Montserrat Light"/>
                <a:ea typeface="Montserrat Light"/>
                <a:cs typeface="Montserrat Light"/>
                <a:sym typeface="Montserrat Light"/>
              </a:defRPr>
            </a:lvl1pPr>
            <a:lvl2pPr lvl="1"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2pPr>
            <a:lvl3pPr lvl="2"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3pPr>
            <a:lvl4pPr lvl="3"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4pPr>
            <a:lvl5pPr lvl="4"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5pPr>
            <a:lvl6pPr lvl="5"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6pPr>
            <a:lvl7pPr lvl="6"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7pPr>
            <a:lvl8pPr lvl="7"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8pPr>
            <a:lvl9pPr lvl="8"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9pPr>
          </a:lstStyle>
          <a:p/>
        </p:txBody>
      </p:sp>
      <p:cxnSp>
        <p:nvCxnSpPr>
          <p:cNvPr id="259" name="Google Shape;259;p51"/>
          <p:cNvCxnSpPr/>
          <p:nvPr/>
        </p:nvCxnSpPr>
        <p:spPr>
          <a:xfrm flipH="1" rot="10800000">
            <a:off x="171225" y="4701650"/>
            <a:ext cx="8792100" cy="600"/>
          </a:xfrm>
          <a:prstGeom prst="straightConnector1">
            <a:avLst/>
          </a:prstGeom>
          <a:noFill/>
          <a:ln cap="flat" cmpd="sng" w="9525">
            <a:solidFill>
              <a:srgbClr val="A9A9A9"/>
            </a:solidFill>
            <a:prstDash val="solid"/>
            <a:round/>
            <a:headEnd len="sm" w="sm" type="none"/>
            <a:tailEnd len="sm" w="sm" type="none"/>
          </a:ln>
        </p:spPr>
      </p:cxnSp>
      <p:pic>
        <p:nvPicPr>
          <p:cNvPr id="260" name="Google Shape;260;p51"/>
          <p:cNvPicPr preferRelativeResize="0"/>
          <p:nvPr/>
        </p:nvPicPr>
        <p:blipFill rotWithShape="1">
          <a:blip r:embed="rId2">
            <a:alphaModFix/>
          </a:blip>
          <a:srcRect b="0" l="0" r="0" t="0"/>
          <a:stretch/>
        </p:blipFill>
        <p:spPr>
          <a:xfrm>
            <a:off x="8745725" y="4787863"/>
            <a:ext cx="217601" cy="240475"/>
          </a:xfrm>
          <a:prstGeom prst="rect">
            <a:avLst/>
          </a:prstGeom>
          <a:noFill/>
          <a:ln>
            <a:noFill/>
          </a:ln>
        </p:spPr>
      </p:pic>
      <p:sp>
        <p:nvSpPr>
          <p:cNvPr id="261" name="Google Shape;261;p51"/>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Montserrat Light"/>
                <a:ea typeface="Montserrat Light"/>
                <a:cs typeface="Montserrat Light"/>
                <a:sym typeface="Montserrat Ligh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EE content layout 2" showMasterSp="0">
  <p:cSld name="TITLE_AND_BODY_1_1">
    <p:bg>
      <p:bgPr>
        <a:solidFill>
          <a:srgbClr val="FFFFFF"/>
        </a:solidFill>
      </p:bgPr>
    </p:bg>
    <p:spTree>
      <p:nvGrpSpPr>
        <p:cNvPr id="37" name="Shape 37"/>
        <p:cNvGrpSpPr/>
        <p:nvPr/>
      </p:nvGrpSpPr>
      <p:grpSpPr>
        <a:xfrm>
          <a:off x="0" y="0"/>
          <a:ext cx="0" cy="0"/>
          <a:chOff x="0" y="0"/>
          <a:chExt cx="0" cy="0"/>
        </a:xfrm>
      </p:grpSpPr>
      <p:cxnSp>
        <p:nvCxnSpPr>
          <p:cNvPr id="38" name="Google Shape;38;p6"/>
          <p:cNvCxnSpPr/>
          <p:nvPr/>
        </p:nvCxnSpPr>
        <p:spPr>
          <a:xfrm flipH="1" rot="10800000">
            <a:off x="171225" y="4701650"/>
            <a:ext cx="8792100" cy="600"/>
          </a:xfrm>
          <a:prstGeom prst="straightConnector1">
            <a:avLst/>
          </a:prstGeom>
          <a:noFill/>
          <a:ln cap="flat" cmpd="sng" w="9525">
            <a:solidFill>
              <a:schemeClr val="lt2"/>
            </a:solidFill>
            <a:prstDash val="solid"/>
            <a:round/>
            <a:headEnd len="med" w="med" type="none"/>
            <a:tailEnd len="med" w="med" type="none"/>
          </a:ln>
        </p:spPr>
      </p:cxnSp>
      <p:sp>
        <p:nvSpPr>
          <p:cNvPr id="39" name="Google Shape;39;p6"/>
          <p:cNvSpPr txBox="1"/>
          <p:nvPr>
            <p:ph idx="1" type="body"/>
          </p:nvPr>
        </p:nvSpPr>
        <p:spPr>
          <a:xfrm>
            <a:off x="4629800" y="1508150"/>
            <a:ext cx="4201800" cy="3075600"/>
          </a:xfrm>
          <a:prstGeom prst="rect">
            <a:avLst/>
          </a:prstGeom>
          <a:noFill/>
          <a:ln>
            <a:noFill/>
          </a:ln>
        </p:spPr>
        <p:txBody>
          <a:bodyPr anchorCtr="0" anchor="t" bIns="91425" lIns="0" spcFirstLastPara="1" rIns="91425" wrap="square" tIns="0">
            <a:noAutofit/>
          </a:bodyPr>
          <a:lstStyle>
            <a:lvl1pPr indent="-304800" lvl="0" marL="457200" rtl="0">
              <a:spcBef>
                <a:spcPts val="0"/>
              </a:spcBef>
              <a:spcAft>
                <a:spcPts val="0"/>
              </a:spcAft>
              <a:buClr>
                <a:srgbClr val="333333"/>
              </a:buClr>
              <a:buSzPts val="1200"/>
              <a:buFont typeface="Montserrat Light"/>
              <a:buChar char="●"/>
              <a:defRPr sz="1200">
                <a:solidFill>
                  <a:srgbClr val="333333"/>
                </a:solidFill>
                <a:latin typeface="Montserrat Light"/>
                <a:ea typeface="Montserrat Light"/>
                <a:cs typeface="Montserrat Light"/>
                <a:sym typeface="Montserrat Light"/>
              </a:defRPr>
            </a:lvl1pPr>
            <a:lvl2pPr indent="-304800" lvl="1" marL="914400" rtl="0">
              <a:spcBef>
                <a:spcPts val="0"/>
              </a:spcBef>
              <a:spcAft>
                <a:spcPts val="0"/>
              </a:spcAft>
              <a:buClr>
                <a:srgbClr val="333333"/>
              </a:buClr>
              <a:buSzPts val="1200"/>
              <a:buFont typeface="Montserrat Light"/>
              <a:buChar char="○"/>
              <a:defRPr sz="1200">
                <a:solidFill>
                  <a:srgbClr val="333333"/>
                </a:solidFill>
                <a:latin typeface="Montserrat Light"/>
                <a:ea typeface="Montserrat Light"/>
                <a:cs typeface="Montserrat Light"/>
                <a:sym typeface="Montserrat Light"/>
              </a:defRPr>
            </a:lvl2pPr>
            <a:lvl3pPr indent="-304800" lvl="2" marL="1371600" rtl="0">
              <a:spcBef>
                <a:spcPts val="0"/>
              </a:spcBef>
              <a:spcAft>
                <a:spcPts val="0"/>
              </a:spcAft>
              <a:buClr>
                <a:srgbClr val="333333"/>
              </a:buClr>
              <a:buSzPts val="1200"/>
              <a:buFont typeface="Montserrat Light"/>
              <a:buChar char="■"/>
              <a:defRPr sz="1200">
                <a:solidFill>
                  <a:srgbClr val="333333"/>
                </a:solidFill>
                <a:latin typeface="Montserrat Light"/>
                <a:ea typeface="Montserrat Light"/>
                <a:cs typeface="Montserrat Light"/>
                <a:sym typeface="Montserrat Light"/>
              </a:defRPr>
            </a:lvl3pPr>
            <a:lvl4pPr indent="-304800" lvl="3" marL="1828800" rtl="0">
              <a:spcBef>
                <a:spcPts val="0"/>
              </a:spcBef>
              <a:spcAft>
                <a:spcPts val="0"/>
              </a:spcAft>
              <a:buClr>
                <a:srgbClr val="333333"/>
              </a:buClr>
              <a:buSzPts val="1200"/>
              <a:buFont typeface="Montserrat Light"/>
              <a:buChar char="●"/>
              <a:defRPr sz="1200">
                <a:solidFill>
                  <a:srgbClr val="333333"/>
                </a:solidFill>
                <a:latin typeface="Montserrat Light"/>
                <a:ea typeface="Montserrat Light"/>
                <a:cs typeface="Montserrat Light"/>
                <a:sym typeface="Montserrat Light"/>
              </a:defRPr>
            </a:lvl4pPr>
            <a:lvl5pPr indent="-304800" lvl="4" marL="2286000" rtl="0">
              <a:spcBef>
                <a:spcPts val="0"/>
              </a:spcBef>
              <a:spcAft>
                <a:spcPts val="0"/>
              </a:spcAft>
              <a:buClr>
                <a:srgbClr val="333333"/>
              </a:buClr>
              <a:buSzPts val="1200"/>
              <a:buFont typeface="Montserrat Light"/>
              <a:buChar char="○"/>
              <a:defRPr sz="1200">
                <a:solidFill>
                  <a:srgbClr val="333333"/>
                </a:solidFill>
                <a:latin typeface="Montserrat Light"/>
                <a:ea typeface="Montserrat Light"/>
                <a:cs typeface="Montserrat Light"/>
                <a:sym typeface="Montserrat Light"/>
              </a:defRPr>
            </a:lvl5pPr>
            <a:lvl6pPr indent="-304800" lvl="5" marL="2743200" rtl="0">
              <a:spcBef>
                <a:spcPts val="0"/>
              </a:spcBef>
              <a:spcAft>
                <a:spcPts val="0"/>
              </a:spcAft>
              <a:buClr>
                <a:srgbClr val="333333"/>
              </a:buClr>
              <a:buSzPts val="1200"/>
              <a:buFont typeface="Montserrat Light"/>
              <a:buChar char="■"/>
              <a:defRPr sz="1200">
                <a:solidFill>
                  <a:srgbClr val="333333"/>
                </a:solidFill>
                <a:latin typeface="Montserrat Light"/>
                <a:ea typeface="Montserrat Light"/>
                <a:cs typeface="Montserrat Light"/>
                <a:sym typeface="Montserrat Light"/>
              </a:defRPr>
            </a:lvl6pPr>
            <a:lvl7pPr indent="-304800" lvl="6" marL="3200400" rtl="0">
              <a:spcBef>
                <a:spcPts val="0"/>
              </a:spcBef>
              <a:spcAft>
                <a:spcPts val="0"/>
              </a:spcAft>
              <a:buClr>
                <a:srgbClr val="333333"/>
              </a:buClr>
              <a:buSzPts val="1200"/>
              <a:buFont typeface="Montserrat Light"/>
              <a:buChar char="●"/>
              <a:defRPr sz="1200">
                <a:solidFill>
                  <a:srgbClr val="333333"/>
                </a:solidFill>
                <a:latin typeface="Montserrat Light"/>
                <a:ea typeface="Montserrat Light"/>
                <a:cs typeface="Montserrat Light"/>
                <a:sym typeface="Montserrat Light"/>
              </a:defRPr>
            </a:lvl7pPr>
            <a:lvl8pPr indent="-304800" lvl="7" marL="3657600" rtl="0">
              <a:spcBef>
                <a:spcPts val="0"/>
              </a:spcBef>
              <a:spcAft>
                <a:spcPts val="0"/>
              </a:spcAft>
              <a:buClr>
                <a:srgbClr val="333333"/>
              </a:buClr>
              <a:buSzPts val="1200"/>
              <a:buFont typeface="Montserrat Light"/>
              <a:buChar char="○"/>
              <a:defRPr sz="1200">
                <a:solidFill>
                  <a:srgbClr val="333333"/>
                </a:solidFill>
                <a:latin typeface="Montserrat Light"/>
                <a:ea typeface="Montserrat Light"/>
                <a:cs typeface="Montserrat Light"/>
                <a:sym typeface="Montserrat Light"/>
              </a:defRPr>
            </a:lvl8pPr>
            <a:lvl9pPr indent="-304800" lvl="8" marL="4114800" rtl="0">
              <a:spcBef>
                <a:spcPts val="0"/>
              </a:spcBef>
              <a:spcAft>
                <a:spcPts val="0"/>
              </a:spcAft>
              <a:buClr>
                <a:srgbClr val="333333"/>
              </a:buClr>
              <a:buSzPts val="1200"/>
              <a:buFont typeface="Montserrat Light"/>
              <a:buChar char="■"/>
              <a:defRPr sz="1200">
                <a:solidFill>
                  <a:srgbClr val="333333"/>
                </a:solidFill>
                <a:latin typeface="Montserrat Light"/>
                <a:ea typeface="Montserrat Light"/>
                <a:cs typeface="Montserrat Light"/>
                <a:sym typeface="Montserrat Light"/>
              </a:defRPr>
            </a:lvl9pPr>
          </a:lstStyle>
          <a:p/>
        </p:txBody>
      </p:sp>
      <p:sp>
        <p:nvSpPr>
          <p:cNvPr id="40" name="Google Shape;40;p6"/>
          <p:cNvSpPr txBox="1"/>
          <p:nvPr>
            <p:ph type="title"/>
          </p:nvPr>
        </p:nvSpPr>
        <p:spPr>
          <a:xfrm>
            <a:off x="4629800" y="388550"/>
            <a:ext cx="4260900" cy="946200"/>
          </a:xfrm>
          <a:prstGeom prst="rect">
            <a:avLst/>
          </a:prstGeom>
          <a:noFill/>
        </p:spPr>
        <p:txBody>
          <a:bodyPr anchorCtr="0" anchor="t" bIns="0" lIns="0" spcFirstLastPara="1" rIns="0" wrap="square" tIns="0">
            <a:noAutofit/>
          </a:bodyPr>
          <a:lstStyle>
            <a:lvl1pPr lvl="0" rtl="0" algn="l">
              <a:spcBef>
                <a:spcPts val="0"/>
              </a:spcBef>
              <a:spcAft>
                <a:spcPts val="0"/>
              </a:spcAft>
              <a:buNone/>
              <a:defRPr>
                <a:solidFill>
                  <a:srgbClr val="333333"/>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1" name="Google Shape;41;p6"/>
          <p:cNvSpPr/>
          <p:nvPr/>
        </p:nvSpPr>
        <p:spPr>
          <a:xfrm>
            <a:off x="171225" y="156250"/>
            <a:ext cx="4326900" cy="44997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 name="Google Shape;42;p6"/>
          <p:cNvPicPr preferRelativeResize="0"/>
          <p:nvPr/>
        </p:nvPicPr>
        <p:blipFill>
          <a:blip r:embed="rId2">
            <a:alphaModFix/>
          </a:blip>
          <a:stretch>
            <a:fillRect/>
          </a:stretch>
        </p:blipFill>
        <p:spPr>
          <a:xfrm>
            <a:off x="8745725" y="4787863"/>
            <a:ext cx="217601" cy="240475"/>
          </a:xfrm>
          <a:prstGeom prst="rect">
            <a:avLst/>
          </a:prstGeom>
          <a:noFill/>
          <a:ln>
            <a:noFill/>
          </a:ln>
        </p:spPr>
      </p:pic>
      <p:sp>
        <p:nvSpPr>
          <p:cNvPr id="43" name="Google Shape;43;p6"/>
          <p:cNvSpPr txBox="1"/>
          <p:nvPr>
            <p:ph idx="2"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600">
                <a:latin typeface="Montserrat Light"/>
                <a:ea typeface="Montserrat Light"/>
                <a:cs typeface="Montserrat Light"/>
                <a:sym typeface="Montserrat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44" name="Google Shape;44;p6"/>
          <p:cNvPicPr preferRelativeResize="0"/>
          <p:nvPr/>
        </p:nvPicPr>
        <p:blipFill rotWithShape="1">
          <a:blip r:embed="rId3">
            <a:alphaModFix/>
          </a:blip>
          <a:srcRect b="0" l="0" r="0" t="0"/>
          <a:stretch/>
        </p:blipFill>
        <p:spPr>
          <a:xfrm>
            <a:off x="70829" y="4737571"/>
            <a:ext cx="365941" cy="328572"/>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blue" showMasterSp="0">
  <p:cSld name="TITLE_AND_BODY_1_1_3_1">
    <p:bg>
      <p:bgPr>
        <a:solidFill>
          <a:srgbClr val="00A9E0"/>
        </a:solidFill>
      </p:bgPr>
    </p:bg>
    <p:spTree>
      <p:nvGrpSpPr>
        <p:cNvPr id="262" name="Shape 262"/>
        <p:cNvGrpSpPr/>
        <p:nvPr/>
      </p:nvGrpSpPr>
      <p:grpSpPr>
        <a:xfrm>
          <a:off x="0" y="0"/>
          <a:ext cx="0" cy="0"/>
          <a:chOff x="0" y="0"/>
          <a:chExt cx="0" cy="0"/>
        </a:xfrm>
      </p:grpSpPr>
      <p:sp>
        <p:nvSpPr>
          <p:cNvPr id="263" name="Google Shape;263;p52"/>
          <p:cNvSpPr txBox="1"/>
          <p:nvPr>
            <p:ph type="title"/>
          </p:nvPr>
        </p:nvSpPr>
        <p:spPr>
          <a:xfrm>
            <a:off x="9850" y="2146950"/>
            <a:ext cx="9144000" cy="6453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3000"/>
              <a:buNone/>
              <a:defRPr sz="3000">
                <a:solidFill>
                  <a:srgbClr val="FFFFFF"/>
                </a:solidFill>
                <a:latin typeface="Montserrat Light"/>
                <a:ea typeface="Montserrat Light"/>
                <a:cs typeface="Montserrat Light"/>
                <a:sym typeface="Montserrat Light"/>
              </a:defRPr>
            </a:lvl1pPr>
            <a:lvl2pPr lvl="1"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2pPr>
            <a:lvl3pPr lvl="2"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3pPr>
            <a:lvl4pPr lvl="3"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4pPr>
            <a:lvl5pPr lvl="4"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5pPr>
            <a:lvl6pPr lvl="5"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6pPr>
            <a:lvl7pPr lvl="6"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7pPr>
            <a:lvl8pPr lvl="7"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8pPr>
            <a:lvl9pPr lvl="8"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9pPr>
          </a:lstStyle>
          <a:p/>
        </p:txBody>
      </p:sp>
      <p:pic>
        <p:nvPicPr>
          <p:cNvPr id="264" name="Google Shape;264;p52"/>
          <p:cNvPicPr preferRelativeResize="0"/>
          <p:nvPr/>
        </p:nvPicPr>
        <p:blipFill rotWithShape="1">
          <a:blip r:embed="rId2">
            <a:alphaModFix/>
          </a:blip>
          <a:srcRect b="0" l="0" r="0" t="0"/>
          <a:stretch/>
        </p:blipFill>
        <p:spPr>
          <a:xfrm>
            <a:off x="8745725" y="4787863"/>
            <a:ext cx="217601" cy="240475"/>
          </a:xfrm>
          <a:prstGeom prst="rect">
            <a:avLst/>
          </a:prstGeom>
          <a:noFill/>
          <a:ln>
            <a:noFill/>
          </a:ln>
        </p:spPr>
      </p:pic>
      <p:cxnSp>
        <p:nvCxnSpPr>
          <p:cNvPr id="265" name="Google Shape;265;p52"/>
          <p:cNvCxnSpPr/>
          <p:nvPr/>
        </p:nvCxnSpPr>
        <p:spPr>
          <a:xfrm flipH="1" rot="10800000">
            <a:off x="171225" y="4701650"/>
            <a:ext cx="8792100" cy="600"/>
          </a:xfrm>
          <a:prstGeom prst="straightConnector1">
            <a:avLst/>
          </a:prstGeom>
          <a:noFill/>
          <a:ln cap="flat" cmpd="sng" w="9525">
            <a:solidFill>
              <a:srgbClr val="FFFFFF"/>
            </a:solidFill>
            <a:prstDash val="solid"/>
            <a:round/>
            <a:headEnd len="sm" w="sm" type="none"/>
            <a:tailEnd len="sm" w="sm" type="none"/>
          </a:ln>
        </p:spPr>
      </p:cxnSp>
      <p:sp>
        <p:nvSpPr>
          <p:cNvPr id="266" name="Google Shape;266;p52"/>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600"/>
              <a:buFont typeface="Arial"/>
              <a:buNone/>
              <a:defRPr b="0" i="0" sz="600" u="none" cap="none" strike="noStrike">
                <a:solidFill>
                  <a:srgbClr val="FFFFFF"/>
                </a:solidFill>
                <a:latin typeface="Montserrat Light"/>
                <a:ea typeface="Montserrat Light"/>
                <a:cs typeface="Montserrat Light"/>
                <a:sym typeface="Montserrat Ligh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9pPr>
          </a:lstStyle>
          <a:p/>
        </p:txBody>
      </p:sp>
      <p:pic>
        <p:nvPicPr>
          <p:cNvPr id="267" name="Google Shape;267;p52"/>
          <p:cNvPicPr preferRelativeResize="0"/>
          <p:nvPr/>
        </p:nvPicPr>
        <p:blipFill rotWithShape="1">
          <a:blip r:embed="rId3">
            <a:alphaModFix/>
          </a:blip>
          <a:srcRect b="0" l="0" r="0" t="0"/>
          <a:stretch/>
        </p:blipFill>
        <p:spPr>
          <a:xfrm>
            <a:off x="80850" y="4759088"/>
            <a:ext cx="355050" cy="318825"/>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purple" showMasterSp="0">
  <p:cSld name="TITLE_AND_BODY_1_1_3_1_1_1">
    <p:bg>
      <p:bgPr>
        <a:solidFill>
          <a:srgbClr val="702082"/>
        </a:solidFill>
      </p:bgPr>
    </p:bg>
    <p:spTree>
      <p:nvGrpSpPr>
        <p:cNvPr id="268" name="Shape 268"/>
        <p:cNvGrpSpPr/>
        <p:nvPr/>
      </p:nvGrpSpPr>
      <p:grpSpPr>
        <a:xfrm>
          <a:off x="0" y="0"/>
          <a:ext cx="0" cy="0"/>
          <a:chOff x="0" y="0"/>
          <a:chExt cx="0" cy="0"/>
        </a:xfrm>
      </p:grpSpPr>
      <p:sp>
        <p:nvSpPr>
          <p:cNvPr id="269" name="Google Shape;269;p53"/>
          <p:cNvSpPr txBox="1"/>
          <p:nvPr>
            <p:ph type="title"/>
          </p:nvPr>
        </p:nvSpPr>
        <p:spPr>
          <a:xfrm>
            <a:off x="9850" y="2146950"/>
            <a:ext cx="9144000" cy="6453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3000"/>
              <a:buNone/>
              <a:defRPr sz="3000">
                <a:solidFill>
                  <a:srgbClr val="FFFFFF"/>
                </a:solidFill>
                <a:latin typeface="Montserrat Light"/>
                <a:ea typeface="Montserrat Light"/>
                <a:cs typeface="Montserrat Light"/>
                <a:sym typeface="Montserrat Light"/>
              </a:defRPr>
            </a:lvl1pPr>
            <a:lvl2pPr lvl="1"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2pPr>
            <a:lvl3pPr lvl="2"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3pPr>
            <a:lvl4pPr lvl="3"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4pPr>
            <a:lvl5pPr lvl="4"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5pPr>
            <a:lvl6pPr lvl="5"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6pPr>
            <a:lvl7pPr lvl="6"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7pPr>
            <a:lvl8pPr lvl="7"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8pPr>
            <a:lvl9pPr lvl="8"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9pPr>
          </a:lstStyle>
          <a:p/>
        </p:txBody>
      </p:sp>
      <p:pic>
        <p:nvPicPr>
          <p:cNvPr id="270" name="Google Shape;270;p53"/>
          <p:cNvPicPr preferRelativeResize="0"/>
          <p:nvPr/>
        </p:nvPicPr>
        <p:blipFill rotWithShape="1">
          <a:blip r:embed="rId2">
            <a:alphaModFix/>
          </a:blip>
          <a:srcRect b="0" l="0" r="0" t="0"/>
          <a:stretch/>
        </p:blipFill>
        <p:spPr>
          <a:xfrm>
            <a:off x="8745725" y="4787863"/>
            <a:ext cx="217601" cy="240475"/>
          </a:xfrm>
          <a:prstGeom prst="rect">
            <a:avLst/>
          </a:prstGeom>
          <a:noFill/>
          <a:ln>
            <a:noFill/>
          </a:ln>
        </p:spPr>
      </p:pic>
      <p:cxnSp>
        <p:nvCxnSpPr>
          <p:cNvPr id="271" name="Google Shape;271;p53"/>
          <p:cNvCxnSpPr/>
          <p:nvPr/>
        </p:nvCxnSpPr>
        <p:spPr>
          <a:xfrm flipH="1" rot="10800000">
            <a:off x="171225" y="4701650"/>
            <a:ext cx="8792100" cy="600"/>
          </a:xfrm>
          <a:prstGeom prst="straightConnector1">
            <a:avLst/>
          </a:prstGeom>
          <a:noFill/>
          <a:ln cap="flat" cmpd="sng" w="9525">
            <a:solidFill>
              <a:srgbClr val="FFFFFF"/>
            </a:solidFill>
            <a:prstDash val="solid"/>
            <a:round/>
            <a:headEnd len="sm" w="sm" type="none"/>
            <a:tailEnd len="sm" w="sm" type="none"/>
          </a:ln>
        </p:spPr>
      </p:cxnSp>
      <p:sp>
        <p:nvSpPr>
          <p:cNvPr id="272" name="Google Shape;272;p53"/>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600"/>
              <a:buFont typeface="Arial"/>
              <a:buNone/>
              <a:defRPr b="0" i="0" sz="600" u="none" cap="none" strike="noStrike">
                <a:solidFill>
                  <a:srgbClr val="FFFFFF"/>
                </a:solidFill>
                <a:latin typeface="Montserrat Light"/>
                <a:ea typeface="Montserrat Light"/>
                <a:cs typeface="Montserrat Light"/>
                <a:sym typeface="Montserrat Ligh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9pPr>
          </a:lstStyle>
          <a:p/>
        </p:txBody>
      </p:sp>
      <p:pic>
        <p:nvPicPr>
          <p:cNvPr id="273" name="Google Shape;273;p53"/>
          <p:cNvPicPr preferRelativeResize="0"/>
          <p:nvPr/>
        </p:nvPicPr>
        <p:blipFill rotWithShape="1">
          <a:blip r:embed="rId3">
            <a:alphaModFix/>
          </a:blip>
          <a:srcRect b="0" l="0" r="0" t="0"/>
          <a:stretch/>
        </p:blipFill>
        <p:spPr>
          <a:xfrm>
            <a:off x="80850" y="4759088"/>
            <a:ext cx="355050" cy="318825"/>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red" showMasterSp="0">
  <p:cSld name="TITLE_AND_BODY_1_1_3_1_1_1_1">
    <p:bg>
      <p:bgPr>
        <a:solidFill>
          <a:srgbClr val="C8102E"/>
        </a:solidFill>
      </p:bgPr>
    </p:bg>
    <p:spTree>
      <p:nvGrpSpPr>
        <p:cNvPr id="274" name="Shape 274"/>
        <p:cNvGrpSpPr/>
        <p:nvPr/>
      </p:nvGrpSpPr>
      <p:grpSpPr>
        <a:xfrm>
          <a:off x="0" y="0"/>
          <a:ext cx="0" cy="0"/>
          <a:chOff x="0" y="0"/>
          <a:chExt cx="0" cy="0"/>
        </a:xfrm>
      </p:grpSpPr>
      <p:sp>
        <p:nvSpPr>
          <p:cNvPr id="275" name="Google Shape;275;p54"/>
          <p:cNvSpPr txBox="1"/>
          <p:nvPr>
            <p:ph type="title"/>
          </p:nvPr>
        </p:nvSpPr>
        <p:spPr>
          <a:xfrm>
            <a:off x="9850" y="2146950"/>
            <a:ext cx="9144000" cy="6453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3000"/>
              <a:buNone/>
              <a:defRPr sz="3000">
                <a:solidFill>
                  <a:srgbClr val="FFFFFF"/>
                </a:solidFill>
                <a:latin typeface="Montserrat Light"/>
                <a:ea typeface="Montserrat Light"/>
                <a:cs typeface="Montserrat Light"/>
                <a:sym typeface="Montserrat Light"/>
              </a:defRPr>
            </a:lvl1pPr>
            <a:lvl2pPr lvl="1"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2pPr>
            <a:lvl3pPr lvl="2"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3pPr>
            <a:lvl4pPr lvl="3"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4pPr>
            <a:lvl5pPr lvl="4"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5pPr>
            <a:lvl6pPr lvl="5"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6pPr>
            <a:lvl7pPr lvl="6"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7pPr>
            <a:lvl8pPr lvl="7"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8pPr>
            <a:lvl9pPr lvl="8"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9pPr>
          </a:lstStyle>
          <a:p/>
        </p:txBody>
      </p:sp>
      <p:pic>
        <p:nvPicPr>
          <p:cNvPr id="276" name="Google Shape;276;p54"/>
          <p:cNvPicPr preferRelativeResize="0"/>
          <p:nvPr/>
        </p:nvPicPr>
        <p:blipFill rotWithShape="1">
          <a:blip r:embed="rId2">
            <a:alphaModFix/>
          </a:blip>
          <a:srcRect b="0" l="0" r="0" t="0"/>
          <a:stretch/>
        </p:blipFill>
        <p:spPr>
          <a:xfrm>
            <a:off x="8745725" y="4787863"/>
            <a:ext cx="217601" cy="240475"/>
          </a:xfrm>
          <a:prstGeom prst="rect">
            <a:avLst/>
          </a:prstGeom>
          <a:noFill/>
          <a:ln>
            <a:noFill/>
          </a:ln>
        </p:spPr>
      </p:pic>
      <p:cxnSp>
        <p:nvCxnSpPr>
          <p:cNvPr id="277" name="Google Shape;277;p54"/>
          <p:cNvCxnSpPr/>
          <p:nvPr/>
        </p:nvCxnSpPr>
        <p:spPr>
          <a:xfrm flipH="1" rot="10800000">
            <a:off x="171225" y="4701650"/>
            <a:ext cx="8792100" cy="600"/>
          </a:xfrm>
          <a:prstGeom prst="straightConnector1">
            <a:avLst/>
          </a:prstGeom>
          <a:noFill/>
          <a:ln cap="flat" cmpd="sng" w="9525">
            <a:solidFill>
              <a:srgbClr val="FFFFFF"/>
            </a:solidFill>
            <a:prstDash val="solid"/>
            <a:round/>
            <a:headEnd len="sm" w="sm" type="none"/>
            <a:tailEnd len="sm" w="sm" type="none"/>
          </a:ln>
        </p:spPr>
      </p:cxnSp>
      <p:sp>
        <p:nvSpPr>
          <p:cNvPr id="278" name="Google Shape;278;p54"/>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600"/>
              <a:buFont typeface="Arial"/>
              <a:buNone/>
              <a:defRPr b="0" i="0" sz="600" u="none" cap="none" strike="noStrike">
                <a:solidFill>
                  <a:srgbClr val="FFFFFF"/>
                </a:solidFill>
                <a:latin typeface="Montserrat Light"/>
                <a:ea typeface="Montserrat Light"/>
                <a:cs typeface="Montserrat Light"/>
                <a:sym typeface="Montserrat Ligh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9pPr>
          </a:lstStyle>
          <a:p/>
        </p:txBody>
      </p:sp>
      <p:pic>
        <p:nvPicPr>
          <p:cNvPr id="279" name="Google Shape;279;p54"/>
          <p:cNvPicPr preferRelativeResize="0"/>
          <p:nvPr/>
        </p:nvPicPr>
        <p:blipFill rotWithShape="1">
          <a:blip r:embed="rId3">
            <a:alphaModFix/>
          </a:blip>
          <a:srcRect b="0" l="0" r="0" t="0"/>
          <a:stretch/>
        </p:blipFill>
        <p:spPr>
          <a:xfrm>
            <a:off x="80850" y="4759088"/>
            <a:ext cx="355050" cy="318825"/>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orange" showMasterSp="0">
  <p:cSld name="TITLE_AND_BODY_1_1_3_1_1_1_1_1">
    <p:bg>
      <p:bgPr>
        <a:solidFill>
          <a:srgbClr val="DC4405"/>
        </a:solidFill>
      </p:bgPr>
    </p:bg>
    <p:spTree>
      <p:nvGrpSpPr>
        <p:cNvPr id="280" name="Shape 280"/>
        <p:cNvGrpSpPr/>
        <p:nvPr/>
      </p:nvGrpSpPr>
      <p:grpSpPr>
        <a:xfrm>
          <a:off x="0" y="0"/>
          <a:ext cx="0" cy="0"/>
          <a:chOff x="0" y="0"/>
          <a:chExt cx="0" cy="0"/>
        </a:xfrm>
      </p:grpSpPr>
      <p:sp>
        <p:nvSpPr>
          <p:cNvPr id="281" name="Google Shape;281;p55"/>
          <p:cNvSpPr txBox="1"/>
          <p:nvPr>
            <p:ph type="title"/>
          </p:nvPr>
        </p:nvSpPr>
        <p:spPr>
          <a:xfrm>
            <a:off x="9850" y="2146950"/>
            <a:ext cx="9144000" cy="6453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3000"/>
              <a:buNone/>
              <a:defRPr sz="3000">
                <a:solidFill>
                  <a:srgbClr val="FFFFFF"/>
                </a:solidFill>
                <a:latin typeface="Montserrat Light"/>
                <a:ea typeface="Montserrat Light"/>
                <a:cs typeface="Montserrat Light"/>
                <a:sym typeface="Montserrat Light"/>
              </a:defRPr>
            </a:lvl1pPr>
            <a:lvl2pPr lvl="1"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2pPr>
            <a:lvl3pPr lvl="2"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3pPr>
            <a:lvl4pPr lvl="3"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4pPr>
            <a:lvl5pPr lvl="4"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5pPr>
            <a:lvl6pPr lvl="5"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6pPr>
            <a:lvl7pPr lvl="6"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7pPr>
            <a:lvl8pPr lvl="7"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8pPr>
            <a:lvl9pPr lvl="8"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9pPr>
          </a:lstStyle>
          <a:p/>
        </p:txBody>
      </p:sp>
      <p:pic>
        <p:nvPicPr>
          <p:cNvPr id="282" name="Google Shape;282;p55"/>
          <p:cNvPicPr preferRelativeResize="0"/>
          <p:nvPr/>
        </p:nvPicPr>
        <p:blipFill rotWithShape="1">
          <a:blip r:embed="rId2">
            <a:alphaModFix/>
          </a:blip>
          <a:srcRect b="0" l="0" r="0" t="0"/>
          <a:stretch/>
        </p:blipFill>
        <p:spPr>
          <a:xfrm>
            <a:off x="8745725" y="4787863"/>
            <a:ext cx="217601" cy="240475"/>
          </a:xfrm>
          <a:prstGeom prst="rect">
            <a:avLst/>
          </a:prstGeom>
          <a:noFill/>
          <a:ln>
            <a:noFill/>
          </a:ln>
        </p:spPr>
      </p:pic>
      <p:cxnSp>
        <p:nvCxnSpPr>
          <p:cNvPr id="283" name="Google Shape;283;p55"/>
          <p:cNvCxnSpPr/>
          <p:nvPr/>
        </p:nvCxnSpPr>
        <p:spPr>
          <a:xfrm flipH="1" rot="10800000">
            <a:off x="171225" y="4701650"/>
            <a:ext cx="8792100" cy="600"/>
          </a:xfrm>
          <a:prstGeom prst="straightConnector1">
            <a:avLst/>
          </a:prstGeom>
          <a:noFill/>
          <a:ln cap="flat" cmpd="sng" w="9525">
            <a:solidFill>
              <a:srgbClr val="FFFFFF"/>
            </a:solidFill>
            <a:prstDash val="solid"/>
            <a:round/>
            <a:headEnd len="sm" w="sm" type="none"/>
            <a:tailEnd len="sm" w="sm" type="none"/>
          </a:ln>
        </p:spPr>
      </p:cxnSp>
      <p:sp>
        <p:nvSpPr>
          <p:cNvPr id="284" name="Google Shape;284;p55"/>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600"/>
              <a:buFont typeface="Arial"/>
              <a:buNone/>
              <a:defRPr b="0" i="0" sz="600" u="none" cap="none" strike="noStrike">
                <a:solidFill>
                  <a:srgbClr val="FFFFFF"/>
                </a:solidFill>
                <a:latin typeface="Montserrat Light"/>
                <a:ea typeface="Montserrat Light"/>
                <a:cs typeface="Montserrat Light"/>
                <a:sym typeface="Montserrat Ligh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FFFFFF"/>
                </a:solidFill>
                <a:latin typeface="Arial"/>
                <a:ea typeface="Arial"/>
                <a:cs typeface="Arial"/>
                <a:sym typeface="Arial"/>
              </a:defRPr>
            </a:lvl9pPr>
          </a:lstStyle>
          <a:p/>
        </p:txBody>
      </p:sp>
      <p:pic>
        <p:nvPicPr>
          <p:cNvPr id="285" name="Google Shape;285;p55"/>
          <p:cNvPicPr preferRelativeResize="0"/>
          <p:nvPr/>
        </p:nvPicPr>
        <p:blipFill rotWithShape="1">
          <a:blip r:embed="rId3">
            <a:alphaModFix/>
          </a:blip>
          <a:srcRect b="0" l="0" r="0" t="0"/>
          <a:stretch/>
        </p:blipFill>
        <p:spPr>
          <a:xfrm>
            <a:off x="80850" y="4759088"/>
            <a:ext cx="355050" cy="318825"/>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EE breaker pink" showMasterSp="0">
  <p:cSld name="TITLE_AND_BODY_1_1_2">
    <p:bg>
      <p:bgPr>
        <a:solidFill>
          <a:srgbClr val="ED008C"/>
        </a:solidFill>
      </p:bgPr>
    </p:bg>
    <p:spTree>
      <p:nvGrpSpPr>
        <p:cNvPr id="286" name="Shape 286"/>
        <p:cNvGrpSpPr/>
        <p:nvPr/>
      </p:nvGrpSpPr>
      <p:grpSpPr>
        <a:xfrm>
          <a:off x="0" y="0"/>
          <a:ext cx="0" cy="0"/>
          <a:chOff x="0" y="0"/>
          <a:chExt cx="0" cy="0"/>
        </a:xfrm>
      </p:grpSpPr>
      <p:sp>
        <p:nvSpPr>
          <p:cNvPr id="287" name="Google Shape;287;p56"/>
          <p:cNvSpPr txBox="1"/>
          <p:nvPr>
            <p:ph type="title"/>
          </p:nvPr>
        </p:nvSpPr>
        <p:spPr>
          <a:xfrm>
            <a:off x="9850" y="3259950"/>
            <a:ext cx="9144000" cy="4545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1pPr>
            <a:lvl2pPr lvl="1"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2pPr>
            <a:lvl3pPr lvl="2"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3pPr>
            <a:lvl4pPr lvl="3"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4pPr>
            <a:lvl5pPr lvl="4"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5pPr>
            <a:lvl6pPr lvl="5"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6pPr>
            <a:lvl7pPr lvl="6"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7pPr>
            <a:lvl8pPr lvl="7"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8pPr>
            <a:lvl9pPr lvl="8"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9pPr>
          </a:lstStyle>
          <a:p/>
        </p:txBody>
      </p:sp>
      <p:pic>
        <p:nvPicPr>
          <p:cNvPr id="288" name="Google Shape;288;p56"/>
          <p:cNvPicPr preferRelativeResize="0"/>
          <p:nvPr/>
        </p:nvPicPr>
        <p:blipFill rotWithShape="1">
          <a:blip r:embed="rId2">
            <a:alphaModFix/>
          </a:blip>
          <a:srcRect b="0" l="0" r="0" t="0"/>
          <a:stretch/>
        </p:blipFill>
        <p:spPr>
          <a:xfrm>
            <a:off x="3732100" y="1277250"/>
            <a:ext cx="1692950" cy="187080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EE breaker blue" showMasterSp="0">
  <p:cSld name="TITLE_AND_BODY_1_1_2_1">
    <p:bg>
      <p:bgPr>
        <a:solidFill>
          <a:srgbClr val="00A9E0"/>
        </a:solidFill>
      </p:bgPr>
    </p:bg>
    <p:spTree>
      <p:nvGrpSpPr>
        <p:cNvPr id="289" name="Shape 289"/>
        <p:cNvGrpSpPr/>
        <p:nvPr/>
      </p:nvGrpSpPr>
      <p:grpSpPr>
        <a:xfrm>
          <a:off x="0" y="0"/>
          <a:ext cx="0" cy="0"/>
          <a:chOff x="0" y="0"/>
          <a:chExt cx="0" cy="0"/>
        </a:xfrm>
      </p:grpSpPr>
      <p:sp>
        <p:nvSpPr>
          <p:cNvPr id="290" name="Google Shape;290;p57"/>
          <p:cNvSpPr txBox="1"/>
          <p:nvPr>
            <p:ph type="title"/>
          </p:nvPr>
        </p:nvSpPr>
        <p:spPr>
          <a:xfrm>
            <a:off x="9850" y="3259950"/>
            <a:ext cx="9144000" cy="4545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1pPr>
            <a:lvl2pPr lvl="1"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2pPr>
            <a:lvl3pPr lvl="2"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3pPr>
            <a:lvl4pPr lvl="3"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4pPr>
            <a:lvl5pPr lvl="4"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5pPr>
            <a:lvl6pPr lvl="5"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6pPr>
            <a:lvl7pPr lvl="6"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7pPr>
            <a:lvl8pPr lvl="7"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8pPr>
            <a:lvl9pPr lvl="8"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9pPr>
          </a:lstStyle>
          <a:p/>
        </p:txBody>
      </p:sp>
      <p:pic>
        <p:nvPicPr>
          <p:cNvPr id="291" name="Google Shape;291;p57"/>
          <p:cNvPicPr preferRelativeResize="0"/>
          <p:nvPr/>
        </p:nvPicPr>
        <p:blipFill rotWithShape="1">
          <a:blip r:embed="rId2">
            <a:alphaModFix/>
          </a:blip>
          <a:srcRect b="0" l="0" r="0" t="0"/>
          <a:stretch/>
        </p:blipFill>
        <p:spPr>
          <a:xfrm>
            <a:off x="3732100" y="1277250"/>
            <a:ext cx="1692950" cy="1870800"/>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EE breaker green" showMasterSp="0">
  <p:cSld name="TITLE_AND_BODY_1_1_1">
    <p:bg>
      <p:bgPr>
        <a:solidFill>
          <a:srgbClr val="78BE20"/>
        </a:solidFill>
      </p:bgPr>
    </p:bg>
    <p:spTree>
      <p:nvGrpSpPr>
        <p:cNvPr id="292" name="Shape 292"/>
        <p:cNvGrpSpPr/>
        <p:nvPr/>
      </p:nvGrpSpPr>
      <p:grpSpPr>
        <a:xfrm>
          <a:off x="0" y="0"/>
          <a:ext cx="0" cy="0"/>
          <a:chOff x="0" y="0"/>
          <a:chExt cx="0" cy="0"/>
        </a:xfrm>
      </p:grpSpPr>
      <p:sp>
        <p:nvSpPr>
          <p:cNvPr id="293" name="Google Shape;293;p58"/>
          <p:cNvSpPr txBox="1"/>
          <p:nvPr>
            <p:ph type="title"/>
          </p:nvPr>
        </p:nvSpPr>
        <p:spPr>
          <a:xfrm>
            <a:off x="9850" y="3259950"/>
            <a:ext cx="9144000" cy="4545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1pPr>
            <a:lvl2pPr lvl="1"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2pPr>
            <a:lvl3pPr lvl="2"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3pPr>
            <a:lvl4pPr lvl="3"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4pPr>
            <a:lvl5pPr lvl="4"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5pPr>
            <a:lvl6pPr lvl="5"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6pPr>
            <a:lvl7pPr lvl="6"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7pPr>
            <a:lvl8pPr lvl="7"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8pPr>
            <a:lvl9pPr lvl="8"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9pPr>
          </a:lstStyle>
          <a:p/>
        </p:txBody>
      </p:sp>
      <p:pic>
        <p:nvPicPr>
          <p:cNvPr id="294" name="Google Shape;294;p58"/>
          <p:cNvPicPr preferRelativeResize="0"/>
          <p:nvPr/>
        </p:nvPicPr>
        <p:blipFill rotWithShape="1">
          <a:blip r:embed="rId2">
            <a:alphaModFix/>
          </a:blip>
          <a:srcRect b="0" l="0" r="0" t="0"/>
          <a:stretch/>
        </p:blipFill>
        <p:spPr>
          <a:xfrm>
            <a:off x="3732100" y="1277250"/>
            <a:ext cx="1692950" cy="1870800"/>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EE breaker purple" showMasterSp="0">
  <p:cSld name="TITLE_AND_BODY_1_1_1_2">
    <p:bg>
      <p:bgPr>
        <a:solidFill>
          <a:srgbClr val="702082"/>
        </a:solidFill>
      </p:bgPr>
    </p:bg>
    <p:spTree>
      <p:nvGrpSpPr>
        <p:cNvPr id="295" name="Shape 295"/>
        <p:cNvGrpSpPr/>
        <p:nvPr/>
      </p:nvGrpSpPr>
      <p:grpSpPr>
        <a:xfrm>
          <a:off x="0" y="0"/>
          <a:ext cx="0" cy="0"/>
          <a:chOff x="0" y="0"/>
          <a:chExt cx="0" cy="0"/>
        </a:xfrm>
      </p:grpSpPr>
      <p:sp>
        <p:nvSpPr>
          <p:cNvPr id="296" name="Google Shape;296;p59"/>
          <p:cNvSpPr txBox="1"/>
          <p:nvPr>
            <p:ph type="title"/>
          </p:nvPr>
        </p:nvSpPr>
        <p:spPr>
          <a:xfrm>
            <a:off x="9850" y="3259950"/>
            <a:ext cx="9144000" cy="4545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1pPr>
            <a:lvl2pPr lvl="1"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2pPr>
            <a:lvl3pPr lvl="2"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3pPr>
            <a:lvl4pPr lvl="3"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4pPr>
            <a:lvl5pPr lvl="4"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5pPr>
            <a:lvl6pPr lvl="5"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6pPr>
            <a:lvl7pPr lvl="6"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7pPr>
            <a:lvl8pPr lvl="7"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8pPr>
            <a:lvl9pPr lvl="8"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9pPr>
          </a:lstStyle>
          <a:p/>
        </p:txBody>
      </p:sp>
      <p:pic>
        <p:nvPicPr>
          <p:cNvPr id="297" name="Google Shape;297;p59"/>
          <p:cNvPicPr preferRelativeResize="0"/>
          <p:nvPr/>
        </p:nvPicPr>
        <p:blipFill rotWithShape="1">
          <a:blip r:embed="rId2">
            <a:alphaModFix/>
          </a:blip>
          <a:srcRect b="0" l="0" r="0" t="0"/>
          <a:stretch/>
        </p:blipFill>
        <p:spPr>
          <a:xfrm>
            <a:off x="3732100" y="1277250"/>
            <a:ext cx="1692950" cy="1870800"/>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EE breaker red" showMasterSp="0">
  <p:cSld name="TITLE_AND_BODY_1_1_1_2_1">
    <p:bg>
      <p:bgPr>
        <a:solidFill>
          <a:srgbClr val="C8102E"/>
        </a:solidFill>
      </p:bgPr>
    </p:bg>
    <p:spTree>
      <p:nvGrpSpPr>
        <p:cNvPr id="298" name="Shape 298"/>
        <p:cNvGrpSpPr/>
        <p:nvPr/>
      </p:nvGrpSpPr>
      <p:grpSpPr>
        <a:xfrm>
          <a:off x="0" y="0"/>
          <a:ext cx="0" cy="0"/>
          <a:chOff x="0" y="0"/>
          <a:chExt cx="0" cy="0"/>
        </a:xfrm>
      </p:grpSpPr>
      <p:sp>
        <p:nvSpPr>
          <p:cNvPr id="299" name="Google Shape;299;p60"/>
          <p:cNvSpPr txBox="1"/>
          <p:nvPr>
            <p:ph type="title"/>
          </p:nvPr>
        </p:nvSpPr>
        <p:spPr>
          <a:xfrm>
            <a:off x="9850" y="3259950"/>
            <a:ext cx="9144000" cy="4545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1pPr>
            <a:lvl2pPr lvl="1"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2pPr>
            <a:lvl3pPr lvl="2"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3pPr>
            <a:lvl4pPr lvl="3"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4pPr>
            <a:lvl5pPr lvl="4"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5pPr>
            <a:lvl6pPr lvl="5"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6pPr>
            <a:lvl7pPr lvl="6"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7pPr>
            <a:lvl8pPr lvl="7"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8pPr>
            <a:lvl9pPr lvl="8"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9pPr>
          </a:lstStyle>
          <a:p/>
        </p:txBody>
      </p:sp>
      <p:pic>
        <p:nvPicPr>
          <p:cNvPr id="300" name="Google Shape;300;p60"/>
          <p:cNvPicPr preferRelativeResize="0"/>
          <p:nvPr/>
        </p:nvPicPr>
        <p:blipFill rotWithShape="1">
          <a:blip r:embed="rId2">
            <a:alphaModFix/>
          </a:blip>
          <a:srcRect b="0" l="0" r="0" t="0"/>
          <a:stretch/>
        </p:blipFill>
        <p:spPr>
          <a:xfrm>
            <a:off x="3732100" y="1277250"/>
            <a:ext cx="1692950" cy="1870800"/>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EE breaker orange" showMasterSp="0">
  <p:cSld name="TITLE_AND_BODY_1_1_1_2_1_1">
    <p:bg>
      <p:bgPr>
        <a:solidFill>
          <a:srgbClr val="DC4405"/>
        </a:solidFill>
      </p:bgPr>
    </p:bg>
    <p:spTree>
      <p:nvGrpSpPr>
        <p:cNvPr id="301" name="Shape 301"/>
        <p:cNvGrpSpPr/>
        <p:nvPr/>
      </p:nvGrpSpPr>
      <p:grpSpPr>
        <a:xfrm>
          <a:off x="0" y="0"/>
          <a:ext cx="0" cy="0"/>
          <a:chOff x="0" y="0"/>
          <a:chExt cx="0" cy="0"/>
        </a:xfrm>
      </p:grpSpPr>
      <p:sp>
        <p:nvSpPr>
          <p:cNvPr id="302" name="Google Shape;302;p61"/>
          <p:cNvSpPr txBox="1"/>
          <p:nvPr>
            <p:ph type="title"/>
          </p:nvPr>
        </p:nvSpPr>
        <p:spPr>
          <a:xfrm>
            <a:off x="9850" y="3259950"/>
            <a:ext cx="9144000" cy="4545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1pPr>
            <a:lvl2pPr lvl="1"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2pPr>
            <a:lvl3pPr lvl="2"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3pPr>
            <a:lvl4pPr lvl="3"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4pPr>
            <a:lvl5pPr lvl="4"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5pPr>
            <a:lvl6pPr lvl="5"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6pPr>
            <a:lvl7pPr lvl="6"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7pPr>
            <a:lvl8pPr lvl="7"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8pPr>
            <a:lvl9pPr lvl="8" rtl="0" algn="ctr">
              <a:lnSpc>
                <a:spcPct val="100000"/>
              </a:lnSpc>
              <a:spcBef>
                <a:spcPts val="0"/>
              </a:spcBef>
              <a:spcAft>
                <a:spcPts val="0"/>
              </a:spcAft>
              <a:buSzPts val="2000"/>
              <a:buNone/>
              <a:defRPr sz="2000">
                <a:solidFill>
                  <a:srgbClr val="FFFFFF"/>
                </a:solidFill>
                <a:latin typeface="Montserrat Light"/>
                <a:ea typeface="Montserrat Light"/>
                <a:cs typeface="Montserrat Light"/>
                <a:sym typeface="Montserrat Light"/>
              </a:defRPr>
            </a:lvl9pPr>
          </a:lstStyle>
          <a:p/>
        </p:txBody>
      </p:sp>
      <p:pic>
        <p:nvPicPr>
          <p:cNvPr id="303" name="Google Shape;303;p61"/>
          <p:cNvPicPr preferRelativeResize="0"/>
          <p:nvPr/>
        </p:nvPicPr>
        <p:blipFill rotWithShape="1">
          <a:blip r:embed="rId2">
            <a:alphaModFix/>
          </a:blip>
          <a:srcRect b="0" l="0" r="0" t="0"/>
          <a:stretch/>
        </p:blipFill>
        <p:spPr>
          <a:xfrm>
            <a:off x="3732100" y="1277250"/>
            <a:ext cx="1692950" cy="18708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EE content big image" showMasterSp="0">
  <p:cSld name="TITLE_AND_BODY_1_1_4">
    <p:bg>
      <p:bgPr>
        <a:solidFill>
          <a:srgbClr val="FFFFFF"/>
        </a:solidFill>
      </p:bgPr>
    </p:bg>
    <p:spTree>
      <p:nvGrpSpPr>
        <p:cNvPr id="45" name="Shape 45"/>
        <p:cNvGrpSpPr/>
        <p:nvPr/>
      </p:nvGrpSpPr>
      <p:grpSpPr>
        <a:xfrm>
          <a:off x="0" y="0"/>
          <a:ext cx="0" cy="0"/>
          <a:chOff x="0" y="0"/>
          <a:chExt cx="0" cy="0"/>
        </a:xfrm>
      </p:grpSpPr>
      <p:cxnSp>
        <p:nvCxnSpPr>
          <p:cNvPr id="46" name="Google Shape;46;p7"/>
          <p:cNvCxnSpPr/>
          <p:nvPr/>
        </p:nvCxnSpPr>
        <p:spPr>
          <a:xfrm flipH="1" rot="10800000">
            <a:off x="171225" y="4701650"/>
            <a:ext cx="8792100" cy="600"/>
          </a:xfrm>
          <a:prstGeom prst="straightConnector1">
            <a:avLst/>
          </a:prstGeom>
          <a:noFill/>
          <a:ln cap="flat" cmpd="sng" w="9525">
            <a:solidFill>
              <a:schemeClr val="lt2"/>
            </a:solidFill>
            <a:prstDash val="solid"/>
            <a:round/>
            <a:headEnd len="med" w="med" type="none"/>
            <a:tailEnd len="med" w="med" type="none"/>
          </a:ln>
        </p:spPr>
      </p:cxnSp>
      <p:sp>
        <p:nvSpPr>
          <p:cNvPr id="47" name="Google Shape;47;p7"/>
          <p:cNvSpPr/>
          <p:nvPr/>
        </p:nvSpPr>
        <p:spPr>
          <a:xfrm>
            <a:off x="171225" y="156250"/>
            <a:ext cx="8792100" cy="44997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8" name="Google Shape;48;p7"/>
          <p:cNvPicPr preferRelativeResize="0"/>
          <p:nvPr/>
        </p:nvPicPr>
        <p:blipFill>
          <a:blip r:embed="rId2">
            <a:alphaModFix/>
          </a:blip>
          <a:stretch>
            <a:fillRect/>
          </a:stretch>
        </p:blipFill>
        <p:spPr>
          <a:xfrm>
            <a:off x="8745725" y="4787863"/>
            <a:ext cx="217601" cy="240475"/>
          </a:xfrm>
          <a:prstGeom prst="rect">
            <a:avLst/>
          </a:prstGeom>
          <a:noFill/>
          <a:ln>
            <a:noFill/>
          </a:ln>
        </p:spPr>
      </p:pic>
      <p:sp>
        <p:nvSpPr>
          <p:cNvPr id="49" name="Google Shape;49;p7"/>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600">
                <a:latin typeface="Montserrat Light"/>
                <a:ea typeface="Montserrat Light"/>
                <a:cs typeface="Montserrat Light"/>
                <a:sym typeface="Montserrat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50" name="Google Shape;50;p7"/>
          <p:cNvPicPr preferRelativeResize="0"/>
          <p:nvPr/>
        </p:nvPicPr>
        <p:blipFill rotWithShape="1">
          <a:blip r:embed="rId3">
            <a:alphaModFix/>
          </a:blip>
          <a:srcRect b="0" l="0" r="0" t="0"/>
          <a:stretch/>
        </p:blipFill>
        <p:spPr>
          <a:xfrm>
            <a:off x="70829" y="4737571"/>
            <a:ext cx="365941" cy="328572"/>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EE breaker blank multicolour 1" showMasterSp="0">
  <p:cSld name="TITLE_AND_BODY_1_1_1_1">
    <p:bg>
      <p:bgPr>
        <a:solidFill>
          <a:srgbClr val="78BE20"/>
        </a:solidFill>
      </p:bgPr>
    </p:bg>
    <p:spTree>
      <p:nvGrpSpPr>
        <p:cNvPr id="304" name="Shape 304"/>
        <p:cNvGrpSpPr/>
        <p:nvPr/>
      </p:nvGrpSpPr>
      <p:grpSpPr>
        <a:xfrm>
          <a:off x="0" y="0"/>
          <a:ext cx="0" cy="0"/>
          <a:chOff x="0" y="0"/>
          <a:chExt cx="0" cy="0"/>
        </a:xfrm>
      </p:grpSpPr>
      <p:sp>
        <p:nvSpPr>
          <p:cNvPr id="305" name="Google Shape;305;p62"/>
          <p:cNvSpPr/>
          <p:nvPr/>
        </p:nvSpPr>
        <p:spPr>
          <a:xfrm>
            <a:off x="0" y="6550"/>
            <a:ext cx="3048000" cy="5143500"/>
          </a:xfrm>
          <a:prstGeom prst="rect">
            <a:avLst/>
          </a:prstGeom>
          <a:solidFill>
            <a:srgbClr val="00A9E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p62"/>
          <p:cNvSpPr/>
          <p:nvPr/>
        </p:nvSpPr>
        <p:spPr>
          <a:xfrm>
            <a:off x="3048028" y="6550"/>
            <a:ext cx="3048000" cy="5143500"/>
          </a:xfrm>
          <a:prstGeom prst="rect">
            <a:avLst/>
          </a:prstGeom>
          <a:solidFill>
            <a:srgbClr val="ED008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07" name="Google Shape;307;p62"/>
          <p:cNvPicPr preferRelativeResize="0"/>
          <p:nvPr/>
        </p:nvPicPr>
        <p:blipFill rotWithShape="1">
          <a:blip r:embed="rId2">
            <a:alphaModFix/>
          </a:blip>
          <a:srcRect b="0" l="0" r="0" t="0"/>
          <a:stretch/>
        </p:blipFill>
        <p:spPr>
          <a:xfrm>
            <a:off x="3732100" y="1636350"/>
            <a:ext cx="1692950" cy="1870800"/>
          </a:xfrm>
          <a:prstGeom prst="rect">
            <a:avLst/>
          </a:prstGeom>
          <a:noFill/>
          <a:ln>
            <a:noFill/>
          </a:ln>
        </p:spPr>
      </p:pic>
      <p:pic>
        <p:nvPicPr>
          <p:cNvPr id="308" name="Google Shape;308;p62"/>
          <p:cNvPicPr preferRelativeResize="0"/>
          <p:nvPr/>
        </p:nvPicPr>
        <p:blipFill rotWithShape="1">
          <a:blip r:embed="rId3">
            <a:alphaModFix/>
          </a:blip>
          <a:srcRect b="0" l="0" r="0" t="0"/>
          <a:stretch/>
        </p:blipFill>
        <p:spPr>
          <a:xfrm>
            <a:off x="6774725" y="1636350"/>
            <a:ext cx="1692950" cy="1870800"/>
          </a:xfrm>
          <a:prstGeom prst="rect">
            <a:avLst/>
          </a:prstGeom>
          <a:noFill/>
          <a:ln>
            <a:noFill/>
          </a:ln>
        </p:spPr>
      </p:pic>
      <p:pic>
        <p:nvPicPr>
          <p:cNvPr id="309" name="Google Shape;309;p62"/>
          <p:cNvPicPr preferRelativeResize="0"/>
          <p:nvPr/>
        </p:nvPicPr>
        <p:blipFill rotWithShape="1">
          <a:blip r:embed="rId3">
            <a:alphaModFix/>
          </a:blip>
          <a:srcRect b="0" l="0" r="0" t="0"/>
          <a:stretch/>
        </p:blipFill>
        <p:spPr>
          <a:xfrm>
            <a:off x="676375" y="1636350"/>
            <a:ext cx="1692950" cy="1870800"/>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EE breaker blank multicolour 2" showMasterSp="0">
  <p:cSld name="TITLE_AND_BODY_1_1_1_1_1">
    <p:bg>
      <p:bgPr>
        <a:solidFill>
          <a:srgbClr val="78BE20"/>
        </a:solidFill>
      </p:bgPr>
    </p:bg>
    <p:spTree>
      <p:nvGrpSpPr>
        <p:cNvPr id="310" name="Shape 310"/>
        <p:cNvGrpSpPr/>
        <p:nvPr/>
      </p:nvGrpSpPr>
      <p:grpSpPr>
        <a:xfrm>
          <a:off x="0" y="0"/>
          <a:ext cx="0" cy="0"/>
          <a:chOff x="0" y="0"/>
          <a:chExt cx="0" cy="0"/>
        </a:xfrm>
      </p:grpSpPr>
      <p:sp>
        <p:nvSpPr>
          <p:cNvPr id="311" name="Google Shape;311;p63"/>
          <p:cNvSpPr/>
          <p:nvPr/>
        </p:nvSpPr>
        <p:spPr>
          <a:xfrm>
            <a:off x="6097200" y="6550"/>
            <a:ext cx="3046800" cy="2577900"/>
          </a:xfrm>
          <a:prstGeom prst="rect">
            <a:avLst/>
          </a:prstGeom>
          <a:solidFill>
            <a:srgbClr val="DC440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63"/>
          <p:cNvSpPr/>
          <p:nvPr/>
        </p:nvSpPr>
        <p:spPr>
          <a:xfrm>
            <a:off x="0" y="6550"/>
            <a:ext cx="3048000" cy="2577900"/>
          </a:xfrm>
          <a:prstGeom prst="rect">
            <a:avLst/>
          </a:prstGeom>
          <a:solidFill>
            <a:srgbClr val="00A9E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63"/>
          <p:cNvSpPr/>
          <p:nvPr/>
        </p:nvSpPr>
        <p:spPr>
          <a:xfrm>
            <a:off x="3048025" y="2584450"/>
            <a:ext cx="3048000" cy="2577900"/>
          </a:xfrm>
          <a:prstGeom prst="rect">
            <a:avLst/>
          </a:prstGeom>
          <a:solidFill>
            <a:srgbClr val="ED008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14" name="Google Shape;314;p63"/>
          <p:cNvPicPr preferRelativeResize="0"/>
          <p:nvPr/>
        </p:nvPicPr>
        <p:blipFill rotWithShape="1">
          <a:blip r:embed="rId2">
            <a:alphaModFix/>
          </a:blip>
          <a:srcRect b="0" l="0" r="0" t="0"/>
          <a:stretch/>
        </p:blipFill>
        <p:spPr>
          <a:xfrm>
            <a:off x="942575" y="654250"/>
            <a:ext cx="1160551" cy="1282501"/>
          </a:xfrm>
          <a:prstGeom prst="rect">
            <a:avLst/>
          </a:prstGeom>
          <a:noFill/>
          <a:ln>
            <a:noFill/>
          </a:ln>
        </p:spPr>
      </p:pic>
      <p:sp>
        <p:nvSpPr>
          <p:cNvPr id="315" name="Google Shape;315;p63"/>
          <p:cNvSpPr/>
          <p:nvPr/>
        </p:nvSpPr>
        <p:spPr>
          <a:xfrm>
            <a:off x="0" y="2584450"/>
            <a:ext cx="3048000" cy="2577900"/>
          </a:xfrm>
          <a:prstGeom prst="rect">
            <a:avLst/>
          </a:pr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63"/>
          <p:cNvSpPr/>
          <p:nvPr/>
        </p:nvSpPr>
        <p:spPr>
          <a:xfrm>
            <a:off x="6096025" y="2584450"/>
            <a:ext cx="3046800" cy="2577900"/>
          </a:xfrm>
          <a:prstGeom prst="rect">
            <a:avLst/>
          </a:prstGeom>
          <a:solidFill>
            <a:srgbClr val="70208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17" name="Google Shape;317;p63"/>
          <p:cNvPicPr preferRelativeResize="0"/>
          <p:nvPr/>
        </p:nvPicPr>
        <p:blipFill rotWithShape="1">
          <a:blip r:embed="rId2">
            <a:alphaModFix/>
          </a:blip>
          <a:srcRect b="0" l="0" r="0" t="0"/>
          <a:stretch/>
        </p:blipFill>
        <p:spPr>
          <a:xfrm>
            <a:off x="3992325" y="654250"/>
            <a:ext cx="1160551" cy="1282501"/>
          </a:xfrm>
          <a:prstGeom prst="rect">
            <a:avLst/>
          </a:prstGeom>
          <a:noFill/>
          <a:ln>
            <a:noFill/>
          </a:ln>
        </p:spPr>
      </p:pic>
      <p:pic>
        <p:nvPicPr>
          <p:cNvPr id="318" name="Google Shape;318;p63"/>
          <p:cNvPicPr preferRelativeResize="0"/>
          <p:nvPr/>
        </p:nvPicPr>
        <p:blipFill rotWithShape="1">
          <a:blip r:embed="rId2">
            <a:alphaModFix/>
          </a:blip>
          <a:srcRect b="0" l="0" r="0" t="0"/>
          <a:stretch/>
        </p:blipFill>
        <p:spPr>
          <a:xfrm>
            <a:off x="7008575" y="654250"/>
            <a:ext cx="1160551" cy="1282501"/>
          </a:xfrm>
          <a:prstGeom prst="rect">
            <a:avLst/>
          </a:prstGeom>
          <a:noFill/>
          <a:ln>
            <a:noFill/>
          </a:ln>
        </p:spPr>
      </p:pic>
      <p:pic>
        <p:nvPicPr>
          <p:cNvPr id="319" name="Google Shape;319;p63"/>
          <p:cNvPicPr preferRelativeResize="0"/>
          <p:nvPr/>
        </p:nvPicPr>
        <p:blipFill rotWithShape="1">
          <a:blip r:embed="rId2">
            <a:alphaModFix/>
          </a:blip>
          <a:srcRect b="0" l="0" r="0" t="0"/>
          <a:stretch/>
        </p:blipFill>
        <p:spPr>
          <a:xfrm>
            <a:off x="942575" y="3232150"/>
            <a:ext cx="1160551" cy="1282501"/>
          </a:xfrm>
          <a:prstGeom prst="rect">
            <a:avLst/>
          </a:prstGeom>
          <a:noFill/>
          <a:ln>
            <a:noFill/>
          </a:ln>
        </p:spPr>
      </p:pic>
      <p:pic>
        <p:nvPicPr>
          <p:cNvPr id="320" name="Google Shape;320;p63"/>
          <p:cNvPicPr preferRelativeResize="0"/>
          <p:nvPr/>
        </p:nvPicPr>
        <p:blipFill rotWithShape="1">
          <a:blip r:embed="rId2">
            <a:alphaModFix/>
          </a:blip>
          <a:srcRect b="0" l="0" r="0" t="0"/>
          <a:stretch/>
        </p:blipFill>
        <p:spPr>
          <a:xfrm>
            <a:off x="3992325" y="3232150"/>
            <a:ext cx="1160551" cy="1282501"/>
          </a:xfrm>
          <a:prstGeom prst="rect">
            <a:avLst/>
          </a:prstGeom>
          <a:noFill/>
          <a:ln>
            <a:noFill/>
          </a:ln>
        </p:spPr>
      </p:pic>
      <p:pic>
        <p:nvPicPr>
          <p:cNvPr id="321" name="Google Shape;321;p63"/>
          <p:cNvPicPr preferRelativeResize="0"/>
          <p:nvPr/>
        </p:nvPicPr>
        <p:blipFill rotWithShape="1">
          <a:blip r:embed="rId2">
            <a:alphaModFix/>
          </a:blip>
          <a:srcRect b="0" l="0" r="0" t="0"/>
          <a:stretch/>
        </p:blipFill>
        <p:spPr>
          <a:xfrm>
            <a:off x="7008575" y="3232150"/>
            <a:ext cx="1160551" cy="1282501"/>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noFill/>
      </p:bgPr>
    </p:bg>
    <p:spTree>
      <p:nvGrpSpPr>
        <p:cNvPr id="322" name="Shape 322"/>
        <p:cNvGrpSpPr/>
        <p:nvPr/>
      </p:nvGrpSpPr>
      <p:grpSpPr>
        <a:xfrm>
          <a:off x="0" y="0"/>
          <a:ext cx="0" cy="0"/>
          <a:chOff x="0" y="0"/>
          <a:chExt cx="0" cy="0"/>
        </a:xfrm>
      </p:grpSpPr>
      <p:sp>
        <p:nvSpPr>
          <p:cNvPr id="323" name="Google Shape;323;p64"/>
          <p:cNvSpPr txBox="1"/>
          <p:nvPr>
            <p:ph type="title"/>
          </p:nvPr>
        </p:nvSpPr>
        <p:spPr>
          <a:xfrm>
            <a:off x="191000" y="388550"/>
            <a:ext cx="8784600" cy="6435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2000"/>
              <a:buNone/>
              <a:defRPr>
                <a:solidFill>
                  <a:srgbClr val="333333"/>
                </a:solidFill>
                <a:latin typeface="Montserrat"/>
                <a:ea typeface="Montserrat"/>
                <a:cs typeface="Montserrat"/>
                <a:sym typeface="Montserrat"/>
              </a:defRPr>
            </a:lvl1pPr>
            <a:lvl2pPr lvl="1" rtl="0" algn="ctr">
              <a:lnSpc>
                <a:spcPct val="100000"/>
              </a:lnSpc>
              <a:spcBef>
                <a:spcPts val="0"/>
              </a:spcBef>
              <a:spcAft>
                <a:spcPts val="0"/>
              </a:spcAft>
              <a:buSzPts val="2000"/>
              <a:buNone/>
              <a:defRPr/>
            </a:lvl2pPr>
            <a:lvl3pPr lvl="2" rtl="0" algn="ctr">
              <a:lnSpc>
                <a:spcPct val="100000"/>
              </a:lnSpc>
              <a:spcBef>
                <a:spcPts val="0"/>
              </a:spcBef>
              <a:spcAft>
                <a:spcPts val="0"/>
              </a:spcAft>
              <a:buSzPts val="2000"/>
              <a:buNone/>
              <a:defRPr/>
            </a:lvl3pPr>
            <a:lvl4pPr lvl="3" rtl="0" algn="ctr">
              <a:lnSpc>
                <a:spcPct val="100000"/>
              </a:lnSpc>
              <a:spcBef>
                <a:spcPts val="0"/>
              </a:spcBef>
              <a:spcAft>
                <a:spcPts val="0"/>
              </a:spcAft>
              <a:buSzPts val="2000"/>
              <a:buNone/>
              <a:defRPr/>
            </a:lvl4pPr>
            <a:lvl5pPr lvl="4" rtl="0" algn="ctr">
              <a:lnSpc>
                <a:spcPct val="100000"/>
              </a:lnSpc>
              <a:spcBef>
                <a:spcPts val="0"/>
              </a:spcBef>
              <a:spcAft>
                <a:spcPts val="0"/>
              </a:spcAft>
              <a:buSzPts val="2000"/>
              <a:buNone/>
              <a:defRPr/>
            </a:lvl5pPr>
            <a:lvl6pPr lvl="5" rtl="0" algn="ctr">
              <a:lnSpc>
                <a:spcPct val="100000"/>
              </a:lnSpc>
              <a:spcBef>
                <a:spcPts val="0"/>
              </a:spcBef>
              <a:spcAft>
                <a:spcPts val="0"/>
              </a:spcAft>
              <a:buSzPts val="2000"/>
              <a:buNone/>
              <a:defRPr/>
            </a:lvl6pPr>
            <a:lvl7pPr lvl="6" rtl="0" algn="ctr">
              <a:lnSpc>
                <a:spcPct val="100000"/>
              </a:lnSpc>
              <a:spcBef>
                <a:spcPts val="0"/>
              </a:spcBef>
              <a:spcAft>
                <a:spcPts val="0"/>
              </a:spcAft>
              <a:buSzPts val="2000"/>
              <a:buNone/>
              <a:defRPr/>
            </a:lvl7pPr>
            <a:lvl8pPr lvl="7" rtl="0" algn="ctr">
              <a:lnSpc>
                <a:spcPct val="100000"/>
              </a:lnSpc>
              <a:spcBef>
                <a:spcPts val="0"/>
              </a:spcBef>
              <a:spcAft>
                <a:spcPts val="0"/>
              </a:spcAft>
              <a:buSzPts val="2000"/>
              <a:buNone/>
              <a:defRPr/>
            </a:lvl8pPr>
            <a:lvl9pPr lvl="8" rtl="0" algn="ctr">
              <a:lnSpc>
                <a:spcPct val="100000"/>
              </a:lnSpc>
              <a:spcBef>
                <a:spcPts val="0"/>
              </a:spcBef>
              <a:spcAft>
                <a:spcPts val="0"/>
              </a:spcAft>
              <a:buSzPts val="2000"/>
              <a:buNone/>
              <a:defRPr/>
            </a:lvl9pPr>
          </a:lstStyle>
          <a:p/>
        </p:txBody>
      </p:sp>
      <p:sp>
        <p:nvSpPr>
          <p:cNvPr id="324" name="Google Shape;324;p64"/>
          <p:cNvSpPr txBox="1"/>
          <p:nvPr>
            <p:ph idx="1" type="body"/>
          </p:nvPr>
        </p:nvSpPr>
        <p:spPr>
          <a:xfrm>
            <a:off x="191000" y="1117925"/>
            <a:ext cx="8784600" cy="3465900"/>
          </a:xfrm>
          <a:prstGeom prst="rect">
            <a:avLst/>
          </a:prstGeom>
          <a:noFill/>
          <a:ln>
            <a:noFill/>
          </a:ln>
        </p:spPr>
        <p:txBody>
          <a:bodyPr anchorCtr="0" anchor="t" bIns="91425" lIns="0" spcFirstLastPara="1" rIns="91425" wrap="square" tIns="0">
            <a:noAutofit/>
          </a:bodyPr>
          <a:lstStyle>
            <a:lvl1pPr indent="-355600" lvl="0" marL="457200" marR="0" rtl="0" algn="l">
              <a:lnSpc>
                <a:spcPct val="100000"/>
              </a:lnSpc>
              <a:spcBef>
                <a:spcPts val="0"/>
              </a:spcBef>
              <a:spcAft>
                <a:spcPts val="0"/>
              </a:spcAft>
              <a:buClr>
                <a:srgbClr val="333333"/>
              </a:buClr>
              <a:buSzPts val="2000"/>
              <a:buFont typeface="Montserrat Light"/>
              <a:buChar char="●"/>
              <a:defRPr b="0" i="0" sz="2000" u="none" cap="none" strike="noStrike">
                <a:solidFill>
                  <a:srgbClr val="333333"/>
                </a:solidFill>
                <a:latin typeface="Montserrat Light"/>
                <a:ea typeface="Montserrat Light"/>
                <a:cs typeface="Montserrat Light"/>
                <a:sym typeface="Montserrat Light"/>
              </a:defRPr>
            </a:lvl1pPr>
            <a:lvl2pPr indent="-336550" lvl="1" marL="914400" marR="0" rtl="0" algn="l">
              <a:lnSpc>
                <a:spcPct val="100000"/>
              </a:lnSpc>
              <a:spcBef>
                <a:spcPts val="0"/>
              </a:spcBef>
              <a:spcAft>
                <a:spcPts val="0"/>
              </a:spcAft>
              <a:buClr>
                <a:srgbClr val="333333"/>
              </a:buClr>
              <a:buSzPts val="1700"/>
              <a:buFont typeface="Montserrat Light"/>
              <a:buChar char="○"/>
              <a:defRPr b="0" i="0" sz="1700" u="none" cap="none" strike="noStrike">
                <a:solidFill>
                  <a:srgbClr val="333333"/>
                </a:solidFill>
                <a:latin typeface="Montserrat Light"/>
                <a:ea typeface="Montserrat Light"/>
                <a:cs typeface="Montserrat Light"/>
                <a:sym typeface="Montserrat Light"/>
              </a:defRPr>
            </a:lvl2pPr>
            <a:lvl3pPr indent="-323850" lvl="2" marL="1371600" marR="0" rtl="0" algn="l">
              <a:lnSpc>
                <a:spcPct val="100000"/>
              </a:lnSpc>
              <a:spcBef>
                <a:spcPts val="0"/>
              </a:spcBef>
              <a:spcAft>
                <a:spcPts val="0"/>
              </a:spcAft>
              <a:buClr>
                <a:srgbClr val="333333"/>
              </a:buClr>
              <a:buSzPts val="1500"/>
              <a:buFont typeface="Montserrat Light"/>
              <a:buChar char="■"/>
              <a:defRPr b="0" i="0" sz="1500" u="none" cap="none" strike="noStrike">
                <a:solidFill>
                  <a:srgbClr val="333333"/>
                </a:solidFill>
                <a:latin typeface="Montserrat Light"/>
                <a:ea typeface="Montserrat Light"/>
                <a:cs typeface="Montserrat Light"/>
                <a:sym typeface="Montserrat Light"/>
              </a:defRPr>
            </a:lvl3pPr>
            <a:lvl4pPr indent="-311150" lvl="3" marL="1828800" marR="0" rtl="0" algn="l">
              <a:lnSpc>
                <a:spcPct val="100000"/>
              </a:lnSpc>
              <a:spcBef>
                <a:spcPts val="0"/>
              </a:spcBef>
              <a:spcAft>
                <a:spcPts val="0"/>
              </a:spcAft>
              <a:buClr>
                <a:srgbClr val="333333"/>
              </a:buClr>
              <a:buSzPts val="1300"/>
              <a:buFont typeface="Montserrat Light"/>
              <a:buChar char="●"/>
              <a:defRPr b="0" i="0" sz="1300" u="none" cap="none" strike="noStrike">
                <a:solidFill>
                  <a:srgbClr val="333333"/>
                </a:solidFill>
                <a:latin typeface="Montserrat Light"/>
                <a:ea typeface="Montserrat Light"/>
                <a:cs typeface="Montserrat Light"/>
                <a:sym typeface="Montserrat Light"/>
              </a:defRPr>
            </a:lvl4pPr>
            <a:lvl5pPr indent="-355600" lvl="4" marL="2286000" marR="0" rtl="0" algn="l">
              <a:lnSpc>
                <a:spcPct val="100000"/>
              </a:lnSpc>
              <a:spcBef>
                <a:spcPts val="0"/>
              </a:spcBef>
              <a:spcAft>
                <a:spcPts val="0"/>
              </a:spcAft>
              <a:buClr>
                <a:srgbClr val="333333"/>
              </a:buClr>
              <a:buSzPts val="2000"/>
              <a:buFont typeface="Montserrat Light"/>
              <a:buChar char="○"/>
              <a:defRPr b="0" i="0" sz="2000" u="none" cap="none" strike="noStrike">
                <a:solidFill>
                  <a:srgbClr val="333333"/>
                </a:solidFill>
                <a:latin typeface="Montserrat Light"/>
                <a:ea typeface="Montserrat Light"/>
                <a:cs typeface="Montserrat Light"/>
                <a:sym typeface="Montserrat Light"/>
              </a:defRPr>
            </a:lvl5pPr>
            <a:lvl6pPr indent="-355600" lvl="5" marL="2743200" marR="0" rtl="0" algn="l">
              <a:lnSpc>
                <a:spcPct val="100000"/>
              </a:lnSpc>
              <a:spcBef>
                <a:spcPts val="0"/>
              </a:spcBef>
              <a:spcAft>
                <a:spcPts val="0"/>
              </a:spcAft>
              <a:buClr>
                <a:srgbClr val="333333"/>
              </a:buClr>
              <a:buSzPts val="2000"/>
              <a:buFont typeface="Montserrat Light"/>
              <a:buChar char="■"/>
              <a:defRPr b="0" i="0" sz="2000" u="none" cap="none" strike="noStrike">
                <a:solidFill>
                  <a:srgbClr val="333333"/>
                </a:solidFill>
                <a:latin typeface="Montserrat Light"/>
                <a:ea typeface="Montserrat Light"/>
                <a:cs typeface="Montserrat Light"/>
                <a:sym typeface="Montserrat Light"/>
              </a:defRPr>
            </a:lvl6pPr>
            <a:lvl7pPr indent="-355600" lvl="6" marL="3200400" marR="0" rtl="0" algn="l">
              <a:lnSpc>
                <a:spcPct val="100000"/>
              </a:lnSpc>
              <a:spcBef>
                <a:spcPts val="0"/>
              </a:spcBef>
              <a:spcAft>
                <a:spcPts val="0"/>
              </a:spcAft>
              <a:buClr>
                <a:srgbClr val="333333"/>
              </a:buClr>
              <a:buSzPts val="2000"/>
              <a:buFont typeface="Montserrat Light"/>
              <a:buChar char="●"/>
              <a:defRPr b="0" i="0" sz="2000" u="none" cap="none" strike="noStrike">
                <a:solidFill>
                  <a:srgbClr val="333333"/>
                </a:solidFill>
                <a:latin typeface="Montserrat Light"/>
                <a:ea typeface="Montserrat Light"/>
                <a:cs typeface="Montserrat Light"/>
                <a:sym typeface="Montserrat Light"/>
              </a:defRPr>
            </a:lvl7pPr>
            <a:lvl8pPr indent="-355600" lvl="7" marL="3657600" marR="0" rtl="0" algn="l">
              <a:lnSpc>
                <a:spcPct val="100000"/>
              </a:lnSpc>
              <a:spcBef>
                <a:spcPts val="0"/>
              </a:spcBef>
              <a:spcAft>
                <a:spcPts val="0"/>
              </a:spcAft>
              <a:buClr>
                <a:srgbClr val="333333"/>
              </a:buClr>
              <a:buSzPts val="2000"/>
              <a:buFont typeface="Montserrat Light"/>
              <a:buChar char="○"/>
              <a:defRPr b="0" i="0" sz="2000" u="none" cap="none" strike="noStrike">
                <a:solidFill>
                  <a:srgbClr val="333333"/>
                </a:solidFill>
                <a:latin typeface="Montserrat Light"/>
                <a:ea typeface="Montserrat Light"/>
                <a:cs typeface="Montserrat Light"/>
                <a:sym typeface="Montserrat Light"/>
              </a:defRPr>
            </a:lvl8pPr>
            <a:lvl9pPr indent="-355600" lvl="8" marL="4114800" marR="0" rtl="0" algn="l">
              <a:lnSpc>
                <a:spcPct val="100000"/>
              </a:lnSpc>
              <a:spcBef>
                <a:spcPts val="0"/>
              </a:spcBef>
              <a:spcAft>
                <a:spcPts val="0"/>
              </a:spcAft>
              <a:buClr>
                <a:srgbClr val="333333"/>
              </a:buClr>
              <a:buSzPts val="2000"/>
              <a:buFont typeface="Montserrat Light"/>
              <a:buChar char="■"/>
              <a:defRPr b="0" i="0" sz="2000" u="none" cap="none" strike="noStrike">
                <a:solidFill>
                  <a:srgbClr val="333333"/>
                </a:solidFill>
                <a:latin typeface="Montserrat Light"/>
                <a:ea typeface="Montserrat Light"/>
                <a:cs typeface="Montserrat Light"/>
                <a:sym typeface="Montserrat Light"/>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2">
  <p:cSld name="TITLE_AND_BODY_2">
    <p:spTree>
      <p:nvGrpSpPr>
        <p:cNvPr id="325" name="Shape 325"/>
        <p:cNvGrpSpPr/>
        <p:nvPr/>
      </p:nvGrpSpPr>
      <p:grpSpPr>
        <a:xfrm>
          <a:off x="0" y="0"/>
          <a:ext cx="0" cy="0"/>
          <a:chOff x="0" y="0"/>
          <a:chExt cx="0" cy="0"/>
        </a:xfrm>
      </p:grpSpPr>
      <p:sp>
        <p:nvSpPr>
          <p:cNvPr id="326" name="Google Shape;326;p6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Char char="●"/>
              <a:defRPr/>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327" name="Google Shape;327;p65"/>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328" name="Google Shape;328;p65"/>
          <p:cNvSpPr txBox="1"/>
          <p:nvPr>
            <p:ph idx="12" type="sldNum"/>
          </p:nvPr>
        </p:nvSpPr>
        <p:spPr>
          <a:xfrm>
            <a:off x="8472458" y="4663217"/>
            <a:ext cx="548700" cy="393600"/>
          </a:xfrm>
          <a:prstGeom prst="rect">
            <a:avLst/>
          </a:prstGeom>
          <a:noFill/>
          <a:ln>
            <a:noFill/>
          </a:ln>
        </p:spPr>
        <p:txBody>
          <a:bodyPr anchorCtr="0" anchor="t" bIns="19050" lIns="19050" spcFirstLastPara="1" rIns="19050" wrap="square" tIns="19050">
            <a:noAutofit/>
          </a:bodyPr>
          <a:lstStyle>
            <a:lvl1pPr indent="0" lvl="0"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3">
  <p:cSld name="TITLE_AND_BODY_3">
    <p:spTree>
      <p:nvGrpSpPr>
        <p:cNvPr id="329" name="Shape 329"/>
        <p:cNvGrpSpPr/>
        <p:nvPr/>
      </p:nvGrpSpPr>
      <p:grpSpPr>
        <a:xfrm>
          <a:off x="0" y="0"/>
          <a:ext cx="0" cy="0"/>
          <a:chOff x="0" y="0"/>
          <a:chExt cx="0" cy="0"/>
        </a:xfrm>
      </p:grpSpPr>
      <p:sp>
        <p:nvSpPr>
          <p:cNvPr id="330" name="Google Shape;330;p6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Char char="●"/>
              <a:defRPr/>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331" name="Google Shape;331;p66"/>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332" name="Google Shape;332;p66"/>
          <p:cNvSpPr txBox="1"/>
          <p:nvPr>
            <p:ph idx="12" type="sldNum"/>
          </p:nvPr>
        </p:nvSpPr>
        <p:spPr>
          <a:xfrm>
            <a:off x="8472458" y="4663217"/>
            <a:ext cx="548700" cy="393600"/>
          </a:xfrm>
          <a:prstGeom prst="rect">
            <a:avLst/>
          </a:prstGeom>
          <a:noFill/>
          <a:ln>
            <a:noFill/>
          </a:ln>
        </p:spPr>
        <p:txBody>
          <a:bodyPr anchorCtr="0" anchor="t" bIns="19050" lIns="19050" spcFirstLastPara="1" rIns="19050" wrap="square" tIns="19050">
            <a:noAutofit/>
          </a:bodyPr>
          <a:lstStyle>
            <a:lvl1pPr indent="0" lvl="0"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type="title">
  <p:cSld name="TITLE">
    <p:spTree>
      <p:nvGrpSpPr>
        <p:cNvPr id="337" name="Shape 337"/>
        <p:cNvGrpSpPr/>
        <p:nvPr/>
      </p:nvGrpSpPr>
      <p:grpSpPr>
        <a:xfrm>
          <a:off x="0" y="0"/>
          <a:ext cx="0" cy="0"/>
          <a:chOff x="0" y="0"/>
          <a:chExt cx="0" cy="0"/>
        </a:xfrm>
      </p:grpSpPr>
      <p:sp>
        <p:nvSpPr>
          <p:cNvPr id="338" name="Google Shape;338;p68"/>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FFFFFF"/>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FFFFFF"/>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FFFFFF"/>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FFFFFF"/>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FFFFFF"/>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FFFFFF"/>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FFFFFF"/>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FFFFFF"/>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FFFFFF"/>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
        <p:nvSpPr>
          <p:cNvPr id="339" name="Google Shape;339;p68"/>
          <p:cNvSpPr txBox="1"/>
          <p:nvPr>
            <p:ph type="title"/>
          </p:nvPr>
        </p:nvSpPr>
        <p:spPr>
          <a:xfrm>
            <a:off x="9850" y="3259950"/>
            <a:ext cx="9144000" cy="4545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000">
                <a:solidFill>
                  <a:srgbClr val="FFFFFF"/>
                </a:solidFill>
                <a:latin typeface="Montserrat Light"/>
                <a:ea typeface="Montserrat Light"/>
                <a:cs typeface="Montserrat Light"/>
                <a:sym typeface="Montserrat Light"/>
              </a:defRPr>
            </a:lvl1pPr>
            <a:lvl2pPr lvl="1" rtl="0" algn="ctr">
              <a:spcBef>
                <a:spcPts val="0"/>
              </a:spcBef>
              <a:spcAft>
                <a:spcPts val="0"/>
              </a:spcAft>
              <a:buNone/>
              <a:defRPr sz="2000">
                <a:solidFill>
                  <a:srgbClr val="FFFFFF"/>
                </a:solidFill>
                <a:latin typeface="Montserrat Light"/>
                <a:ea typeface="Montserrat Light"/>
                <a:cs typeface="Montserrat Light"/>
                <a:sym typeface="Montserrat Light"/>
              </a:defRPr>
            </a:lvl2pPr>
            <a:lvl3pPr lvl="2" rtl="0" algn="ctr">
              <a:spcBef>
                <a:spcPts val="0"/>
              </a:spcBef>
              <a:spcAft>
                <a:spcPts val="0"/>
              </a:spcAft>
              <a:buNone/>
              <a:defRPr sz="2000">
                <a:solidFill>
                  <a:srgbClr val="FFFFFF"/>
                </a:solidFill>
                <a:latin typeface="Montserrat Light"/>
                <a:ea typeface="Montserrat Light"/>
                <a:cs typeface="Montserrat Light"/>
                <a:sym typeface="Montserrat Light"/>
              </a:defRPr>
            </a:lvl3pPr>
            <a:lvl4pPr lvl="3" rtl="0" algn="ctr">
              <a:spcBef>
                <a:spcPts val="0"/>
              </a:spcBef>
              <a:spcAft>
                <a:spcPts val="0"/>
              </a:spcAft>
              <a:buNone/>
              <a:defRPr sz="2000">
                <a:solidFill>
                  <a:srgbClr val="FFFFFF"/>
                </a:solidFill>
                <a:latin typeface="Montserrat Light"/>
                <a:ea typeface="Montserrat Light"/>
                <a:cs typeface="Montserrat Light"/>
                <a:sym typeface="Montserrat Light"/>
              </a:defRPr>
            </a:lvl4pPr>
            <a:lvl5pPr lvl="4" rtl="0" algn="ctr">
              <a:spcBef>
                <a:spcPts val="0"/>
              </a:spcBef>
              <a:spcAft>
                <a:spcPts val="0"/>
              </a:spcAft>
              <a:buNone/>
              <a:defRPr sz="2000">
                <a:solidFill>
                  <a:srgbClr val="FFFFFF"/>
                </a:solidFill>
                <a:latin typeface="Montserrat Light"/>
                <a:ea typeface="Montserrat Light"/>
                <a:cs typeface="Montserrat Light"/>
                <a:sym typeface="Montserrat Light"/>
              </a:defRPr>
            </a:lvl5pPr>
            <a:lvl6pPr lvl="5" rtl="0" algn="ctr">
              <a:spcBef>
                <a:spcPts val="0"/>
              </a:spcBef>
              <a:spcAft>
                <a:spcPts val="0"/>
              </a:spcAft>
              <a:buNone/>
              <a:defRPr sz="2000">
                <a:solidFill>
                  <a:srgbClr val="FFFFFF"/>
                </a:solidFill>
                <a:latin typeface="Montserrat Light"/>
                <a:ea typeface="Montserrat Light"/>
                <a:cs typeface="Montserrat Light"/>
                <a:sym typeface="Montserrat Light"/>
              </a:defRPr>
            </a:lvl6pPr>
            <a:lvl7pPr lvl="6" rtl="0" algn="ctr">
              <a:spcBef>
                <a:spcPts val="0"/>
              </a:spcBef>
              <a:spcAft>
                <a:spcPts val="0"/>
              </a:spcAft>
              <a:buNone/>
              <a:defRPr sz="2000">
                <a:solidFill>
                  <a:srgbClr val="FFFFFF"/>
                </a:solidFill>
                <a:latin typeface="Montserrat Light"/>
                <a:ea typeface="Montserrat Light"/>
                <a:cs typeface="Montserrat Light"/>
                <a:sym typeface="Montserrat Light"/>
              </a:defRPr>
            </a:lvl7pPr>
            <a:lvl8pPr lvl="7" rtl="0" algn="ctr">
              <a:spcBef>
                <a:spcPts val="0"/>
              </a:spcBef>
              <a:spcAft>
                <a:spcPts val="0"/>
              </a:spcAft>
              <a:buNone/>
              <a:defRPr sz="2000">
                <a:solidFill>
                  <a:srgbClr val="FFFFFF"/>
                </a:solidFill>
                <a:latin typeface="Montserrat Light"/>
                <a:ea typeface="Montserrat Light"/>
                <a:cs typeface="Montserrat Light"/>
                <a:sym typeface="Montserrat Light"/>
              </a:defRPr>
            </a:lvl8pPr>
            <a:lvl9pPr lvl="8" rtl="0" algn="ctr">
              <a:spcBef>
                <a:spcPts val="0"/>
              </a:spcBef>
              <a:spcAft>
                <a:spcPts val="0"/>
              </a:spcAft>
              <a:buNone/>
              <a:defRPr sz="2000">
                <a:solidFill>
                  <a:srgbClr val="FFFFFF"/>
                </a:solidFill>
                <a:latin typeface="Montserrat Light"/>
                <a:ea typeface="Montserrat Light"/>
                <a:cs typeface="Montserrat Light"/>
                <a:sym typeface="Montserrat Light"/>
              </a:defRPr>
            </a:lvl9pPr>
          </a:lstStyle>
          <a:p/>
        </p:txBody>
      </p:sp>
      <p:sp>
        <p:nvSpPr>
          <p:cNvPr id="340" name="Google Shape;340;p68"/>
          <p:cNvSpPr txBox="1"/>
          <p:nvPr>
            <p:ph idx="1" type="subTitle"/>
          </p:nvPr>
        </p:nvSpPr>
        <p:spPr>
          <a:xfrm>
            <a:off x="3300" y="3826350"/>
            <a:ext cx="9144000" cy="204300"/>
          </a:xfrm>
          <a:prstGeom prst="rect">
            <a:avLst/>
          </a:prstGeom>
        </p:spPr>
        <p:txBody>
          <a:bodyPr anchorCtr="0" anchor="t" bIns="0" lIns="0" spcFirstLastPara="1" rIns="0" wrap="square" tIns="0">
            <a:noAutofit/>
          </a:bodyPr>
          <a:lstStyle>
            <a:lvl1pPr lvl="0" rtl="0" algn="ctr">
              <a:spcBef>
                <a:spcPts val="0"/>
              </a:spcBef>
              <a:spcAft>
                <a:spcPts val="0"/>
              </a:spcAft>
              <a:buNone/>
              <a:defRPr sz="1000">
                <a:solidFill>
                  <a:srgbClr val="F799D0"/>
                </a:solidFill>
                <a:latin typeface="Montserrat Light"/>
                <a:ea typeface="Montserrat Light"/>
                <a:cs typeface="Montserrat Light"/>
                <a:sym typeface="Montserrat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341" name="Google Shape;341;p68"/>
          <p:cNvPicPr preferRelativeResize="0"/>
          <p:nvPr/>
        </p:nvPicPr>
        <p:blipFill rotWithShape="1">
          <a:blip r:embed="rId2">
            <a:alphaModFix/>
          </a:blip>
          <a:srcRect b="33617" l="18488" r="5552" t="39060"/>
          <a:stretch/>
        </p:blipFill>
        <p:spPr>
          <a:xfrm>
            <a:off x="149600" y="4399225"/>
            <a:ext cx="1661050" cy="597500"/>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EE content blank" showMasterSp="0" type="tx">
  <p:cSld name="TITLE_AND_BODY">
    <p:bg>
      <p:bgPr>
        <a:solidFill>
          <a:srgbClr val="FFFFFF"/>
        </a:solidFill>
      </p:bgPr>
    </p:bg>
    <p:spTree>
      <p:nvGrpSpPr>
        <p:cNvPr id="342" name="Shape 342"/>
        <p:cNvGrpSpPr/>
        <p:nvPr/>
      </p:nvGrpSpPr>
      <p:grpSpPr>
        <a:xfrm>
          <a:off x="0" y="0"/>
          <a:ext cx="0" cy="0"/>
          <a:chOff x="0" y="0"/>
          <a:chExt cx="0" cy="0"/>
        </a:xfrm>
      </p:grpSpPr>
      <p:cxnSp>
        <p:nvCxnSpPr>
          <p:cNvPr id="343" name="Google Shape;343;p69"/>
          <p:cNvCxnSpPr/>
          <p:nvPr/>
        </p:nvCxnSpPr>
        <p:spPr>
          <a:xfrm flipH="1" rot="10800000">
            <a:off x="171225" y="4701650"/>
            <a:ext cx="8792100" cy="600"/>
          </a:xfrm>
          <a:prstGeom prst="straightConnector1">
            <a:avLst/>
          </a:prstGeom>
          <a:noFill/>
          <a:ln cap="flat" cmpd="sng" w="9525">
            <a:solidFill>
              <a:schemeClr val="lt2"/>
            </a:solidFill>
            <a:prstDash val="solid"/>
            <a:round/>
            <a:headEnd len="med" w="med" type="none"/>
            <a:tailEnd len="med" w="med" type="none"/>
          </a:ln>
        </p:spPr>
      </p:cxnSp>
      <p:pic>
        <p:nvPicPr>
          <p:cNvPr id="344" name="Google Shape;344;p69"/>
          <p:cNvPicPr preferRelativeResize="0"/>
          <p:nvPr/>
        </p:nvPicPr>
        <p:blipFill>
          <a:blip r:embed="rId2">
            <a:alphaModFix/>
          </a:blip>
          <a:stretch>
            <a:fillRect/>
          </a:stretch>
        </p:blipFill>
        <p:spPr>
          <a:xfrm>
            <a:off x="8745725" y="4787863"/>
            <a:ext cx="217601" cy="240475"/>
          </a:xfrm>
          <a:prstGeom prst="rect">
            <a:avLst/>
          </a:prstGeom>
          <a:noFill/>
          <a:ln>
            <a:noFill/>
          </a:ln>
        </p:spPr>
      </p:pic>
      <p:sp>
        <p:nvSpPr>
          <p:cNvPr id="345" name="Google Shape;345;p69"/>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600">
                <a:latin typeface="Montserrat Light"/>
                <a:ea typeface="Montserrat Light"/>
                <a:cs typeface="Montserrat Light"/>
                <a:sym typeface="Montserrat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346" name="Google Shape;346;p69"/>
          <p:cNvPicPr preferRelativeResize="0"/>
          <p:nvPr/>
        </p:nvPicPr>
        <p:blipFill rotWithShape="1">
          <a:blip r:embed="rId3">
            <a:alphaModFix/>
          </a:blip>
          <a:srcRect b="0" l="0" r="0" t="0"/>
          <a:stretch/>
        </p:blipFill>
        <p:spPr>
          <a:xfrm>
            <a:off x="70829" y="4737571"/>
            <a:ext cx="365941" cy="328572"/>
          </a:xfrm>
          <a:prstGeom prst="rect">
            <a:avLst/>
          </a:prstGeom>
          <a:noFill/>
          <a:ln>
            <a:noFill/>
          </a:ln>
        </p:spPr>
      </p:pic>
      <p:pic>
        <p:nvPicPr>
          <p:cNvPr id="347" name="Google Shape;347;p69"/>
          <p:cNvPicPr preferRelativeResize="0"/>
          <p:nvPr/>
        </p:nvPicPr>
        <p:blipFill rotWithShape="1">
          <a:blip r:embed="rId3">
            <a:alphaModFix/>
          </a:blip>
          <a:srcRect b="0" l="0" r="0" t="0"/>
          <a:stretch/>
        </p:blipFill>
        <p:spPr>
          <a:xfrm>
            <a:off x="70829" y="4737571"/>
            <a:ext cx="365941" cy="328572"/>
          </a:xfrm>
          <a:prstGeom prst="rect">
            <a:avLst/>
          </a:prstGeom>
          <a:noFill/>
          <a:ln>
            <a:noFill/>
          </a:ln>
        </p:spPr>
      </p:pic>
      <p:sp>
        <p:nvSpPr>
          <p:cNvPr id="348" name="Google Shape;348;p69"/>
          <p:cNvSpPr txBox="1"/>
          <p:nvPr>
            <p:ph type="title"/>
          </p:nvPr>
        </p:nvSpPr>
        <p:spPr>
          <a:xfrm>
            <a:off x="433925" y="316325"/>
            <a:ext cx="8171700" cy="4488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400"/>
              <a:buNone/>
              <a:defRPr>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49" name="Google Shape;349;p69"/>
          <p:cNvSpPr txBox="1"/>
          <p:nvPr>
            <p:ph idx="2" type="body"/>
          </p:nvPr>
        </p:nvSpPr>
        <p:spPr>
          <a:xfrm>
            <a:off x="342625" y="934600"/>
            <a:ext cx="8460900" cy="3610800"/>
          </a:xfrm>
          <a:prstGeom prst="rect">
            <a:avLst/>
          </a:prstGeom>
          <a:noFill/>
          <a:ln>
            <a:noFill/>
          </a:ln>
        </p:spPr>
        <p:txBody>
          <a:bodyPr anchorCtr="0" anchor="t" bIns="91425" lIns="91425" spcFirstLastPara="1" rIns="91425" wrap="square" tIns="91425">
            <a:noAutofit/>
          </a:bodyPr>
          <a:lstStyle>
            <a:lvl1pPr indent="-317500" lvl="0" marL="457200" rtl="0">
              <a:spcBef>
                <a:spcPts val="0"/>
              </a:spcBef>
              <a:spcAft>
                <a:spcPts val="0"/>
              </a:spcAft>
              <a:buSzPts val="1400"/>
              <a:buFont typeface="Montserrat"/>
              <a:buChar char="●"/>
              <a:defRPr>
                <a:latin typeface="Montserrat"/>
                <a:ea typeface="Montserrat"/>
                <a:cs typeface="Montserrat"/>
                <a:sym typeface="Montserrat"/>
              </a:defRPr>
            </a:lvl1pPr>
            <a:lvl2pPr indent="-317500" lvl="1" marL="914400" rtl="0">
              <a:spcBef>
                <a:spcPts val="0"/>
              </a:spcBef>
              <a:spcAft>
                <a:spcPts val="0"/>
              </a:spcAft>
              <a:buSzPts val="1400"/>
              <a:buFont typeface="Montserrat"/>
              <a:buChar char="○"/>
              <a:defRPr>
                <a:latin typeface="Montserrat"/>
                <a:ea typeface="Montserrat"/>
                <a:cs typeface="Montserrat"/>
                <a:sym typeface="Montserrat"/>
              </a:defRPr>
            </a:lvl2pPr>
            <a:lvl3pPr indent="-317500" lvl="2" marL="1371600" rtl="0">
              <a:spcBef>
                <a:spcPts val="0"/>
              </a:spcBef>
              <a:spcAft>
                <a:spcPts val="0"/>
              </a:spcAft>
              <a:buSzPts val="1400"/>
              <a:buFont typeface="Montserrat"/>
              <a:buChar char="■"/>
              <a:defRPr>
                <a:latin typeface="Montserrat"/>
                <a:ea typeface="Montserrat"/>
                <a:cs typeface="Montserrat"/>
                <a:sym typeface="Montserrat"/>
              </a:defRPr>
            </a:lvl3pPr>
            <a:lvl4pPr indent="-317500" lvl="3" marL="1828800" rtl="0">
              <a:spcBef>
                <a:spcPts val="0"/>
              </a:spcBef>
              <a:spcAft>
                <a:spcPts val="0"/>
              </a:spcAft>
              <a:buSzPts val="1400"/>
              <a:buFont typeface="Montserrat"/>
              <a:buChar char="●"/>
              <a:defRPr>
                <a:latin typeface="Montserrat"/>
                <a:ea typeface="Montserrat"/>
                <a:cs typeface="Montserrat"/>
                <a:sym typeface="Montserrat"/>
              </a:defRPr>
            </a:lvl4pPr>
            <a:lvl5pPr indent="-317500" lvl="4" marL="2286000" rtl="0">
              <a:spcBef>
                <a:spcPts val="0"/>
              </a:spcBef>
              <a:spcAft>
                <a:spcPts val="0"/>
              </a:spcAft>
              <a:buSzPts val="1400"/>
              <a:buFont typeface="Montserrat"/>
              <a:buChar char="○"/>
              <a:defRPr>
                <a:latin typeface="Montserrat"/>
                <a:ea typeface="Montserrat"/>
                <a:cs typeface="Montserrat"/>
                <a:sym typeface="Montserrat"/>
              </a:defRPr>
            </a:lvl5pPr>
            <a:lvl6pPr indent="-317500" lvl="5" marL="2743200" rtl="0">
              <a:spcBef>
                <a:spcPts val="0"/>
              </a:spcBef>
              <a:spcAft>
                <a:spcPts val="0"/>
              </a:spcAft>
              <a:buSzPts val="1400"/>
              <a:buFont typeface="Montserrat"/>
              <a:buChar char="■"/>
              <a:defRPr>
                <a:latin typeface="Montserrat"/>
                <a:ea typeface="Montserrat"/>
                <a:cs typeface="Montserrat"/>
                <a:sym typeface="Montserrat"/>
              </a:defRPr>
            </a:lvl6pPr>
            <a:lvl7pPr indent="-317500" lvl="6" marL="3200400" rtl="0">
              <a:spcBef>
                <a:spcPts val="0"/>
              </a:spcBef>
              <a:spcAft>
                <a:spcPts val="0"/>
              </a:spcAft>
              <a:buSzPts val="1400"/>
              <a:buFont typeface="Montserrat"/>
              <a:buChar char="●"/>
              <a:defRPr>
                <a:latin typeface="Montserrat"/>
                <a:ea typeface="Montserrat"/>
                <a:cs typeface="Montserrat"/>
                <a:sym typeface="Montserrat"/>
              </a:defRPr>
            </a:lvl7pPr>
            <a:lvl8pPr indent="-317500" lvl="7" marL="3657600" rtl="0">
              <a:spcBef>
                <a:spcPts val="0"/>
              </a:spcBef>
              <a:spcAft>
                <a:spcPts val="0"/>
              </a:spcAft>
              <a:buSzPts val="1400"/>
              <a:buFont typeface="Montserrat"/>
              <a:buChar char="○"/>
              <a:defRPr>
                <a:latin typeface="Montserrat"/>
                <a:ea typeface="Montserrat"/>
                <a:cs typeface="Montserrat"/>
                <a:sym typeface="Montserrat"/>
              </a:defRPr>
            </a:lvl8pPr>
            <a:lvl9pPr indent="-317500" lvl="8" marL="4114800" rtl="0">
              <a:spcBef>
                <a:spcPts val="0"/>
              </a:spcBef>
              <a:spcAft>
                <a:spcPts val="0"/>
              </a:spcAft>
              <a:buSzPts val="1400"/>
              <a:buFont typeface="Montserrat"/>
              <a:buChar char="■"/>
              <a:defRPr>
                <a:latin typeface="Montserrat"/>
                <a:ea typeface="Montserrat"/>
                <a:cs typeface="Montserrat"/>
                <a:sym typeface="Montserrat"/>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EE content blank 1" showMasterSp="0">
  <p:cSld name="TITLE_AND_BODY_2">
    <p:bg>
      <p:bgPr>
        <a:solidFill>
          <a:srgbClr val="FFFFFF"/>
        </a:solidFill>
      </p:bgPr>
    </p:bg>
    <p:spTree>
      <p:nvGrpSpPr>
        <p:cNvPr id="350" name="Shape 350"/>
        <p:cNvGrpSpPr/>
        <p:nvPr/>
      </p:nvGrpSpPr>
      <p:grpSpPr>
        <a:xfrm>
          <a:off x="0" y="0"/>
          <a:ext cx="0" cy="0"/>
          <a:chOff x="0" y="0"/>
          <a:chExt cx="0" cy="0"/>
        </a:xfrm>
      </p:grpSpPr>
      <p:cxnSp>
        <p:nvCxnSpPr>
          <p:cNvPr id="351" name="Google Shape;351;p70"/>
          <p:cNvCxnSpPr/>
          <p:nvPr/>
        </p:nvCxnSpPr>
        <p:spPr>
          <a:xfrm flipH="1" rot="10800000">
            <a:off x="171225" y="4701650"/>
            <a:ext cx="8792100" cy="600"/>
          </a:xfrm>
          <a:prstGeom prst="straightConnector1">
            <a:avLst/>
          </a:prstGeom>
          <a:noFill/>
          <a:ln cap="flat" cmpd="sng" w="9525">
            <a:solidFill>
              <a:schemeClr val="lt2"/>
            </a:solidFill>
            <a:prstDash val="solid"/>
            <a:round/>
            <a:headEnd len="med" w="med" type="none"/>
            <a:tailEnd len="med" w="med" type="none"/>
          </a:ln>
        </p:spPr>
      </p:cxnSp>
      <p:pic>
        <p:nvPicPr>
          <p:cNvPr id="352" name="Google Shape;352;p70"/>
          <p:cNvPicPr preferRelativeResize="0"/>
          <p:nvPr/>
        </p:nvPicPr>
        <p:blipFill>
          <a:blip r:embed="rId2">
            <a:alphaModFix/>
          </a:blip>
          <a:stretch>
            <a:fillRect/>
          </a:stretch>
        </p:blipFill>
        <p:spPr>
          <a:xfrm>
            <a:off x="8745725" y="4787863"/>
            <a:ext cx="217601" cy="240475"/>
          </a:xfrm>
          <a:prstGeom prst="rect">
            <a:avLst/>
          </a:prstGeom>
          <a:noFill/>
          <a:ln>
            <a:noFill/>
          </a:ln>
        </p:spPr>
      </p:pic>
      <p:sp>
        <p:nvSpPr>
          <p:cNvPr id="353" name="Google Shape;353;p70"/>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600">
                <a:latin typeface="Montserrat Light"/>
                <a:ea typeface="Montserrat Light"/>
                <a:cs typeface="Montserrat Light"/>
                <a:sym typeface="Montserrat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354" name="Google Shape;354;p70"/>
          <p:cNvPicPr preferRelativeResize="0"/>
          <p:nvPr/>
        </p:nvPicPr>
        <p:blipFill rotWithShape="1">
          <a:blip r:embed="rId3">
            <a:alphaModFix/>
          </a:blip>
          <a:srcRect b="0" l="0" r="0" t="0"/>
          <a:stretch/>
        </p:blipFill>
        <p:spPr>
          <a:xfrm>
            <a:off x="70829" y="4737571"/>
            <a:ext cx="365941" cy="328572"/>
          </a:xfrm>
          <a:prstGeom prst="rect">
            <a:avLst/>
          </a:prstGeom>
          <a:noFill/>
          <a:ln>
            <a:noFill/>
          </a:ln>
        </p:spPr>
      </p:pic>
      <p:pic>
        <p:nvPicPr>
          <p:cNvPr id="355" name="Google Shape;355;p70"/>
          <p:cNvPicPr preferRelativeResize="0"/>
          <p:nvPr/>
        </p:nvPicPr>
        <p:blipFill rotWithShape="1">
          <a:blip r:embed="rId3">
            <a:alphaModFix/>
          </a:blip>
          <a:srcRect b="0" l="0" r="0" t="0"/>
          <a:stretch/>
        </p:blipFill>
        <p:spPr>
          <a:xfrm>
            <a:off x="70829" y="4737571"/>
            <a:ext cx="365941" cy="328572"/>
          </a:xfrm>
          <a:prstGeom prst="rect">
            <a:avLst/>
          </a:prstGeom>
          <a:noFill/>
          <a:ln>
            <a:noFill/>
          </a:ln>
        </p:spPr>
      </p:pic>
      <p:sp>
        <p:nvSpPr>
          <p:cNvPr id="356" name="Google Shape;356;p70"/>
          <p:cNvSpPr txBox="1"/>
          <p:nvPr/>
        </p:nvSpPr>
        <p:spPr>
          <a:xfrm>
            <a:off x="312700" y="900475"/>
            <a:ext cx="6973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EE content layout 1" showMasterSp="0">
  <p:cSld name="TITLE_AND_BODY_1">
    <p:bg>
      <p:bgPr>
        <a:solidFill>
          <a:srgbClr val="FFFFFF"/>
        </a:solidFill>
      </p:bgPr>
    </p:bg>
    <p:spTree>
      <p:nvGrpSpPr>
        <p:cNvPr id="357" name="Shape 357"/>
        <p:cNvGrpSpPr/>
        <p:nvPr/>
      </p:nvGrpSpPr>
      <p:grpSpPr>
        <a:xfrm>
          <a:off x="0" y="0"/>
          <a:ext cx="0" cy="0"/>
          <a:chOff x="0" y="0"/>
          <a:chExt cx="0" cy="0"/>
        </a:xfrm>
      </p:grpSpPr>
      <p:cxnSp>
        <p:nvCxnSpPr>
          <p:cNvPr id="358" name="Google Shape;358;p71"/>
          <p:cNvCxnSpPr/>
          <p:nvPr/>
        </p:nvCxnSpPr>
        <p:spPr>
          <a:xfrm flipH="1" rot="10800000">
            <a:off x="171225" y="4701650"/>
            <a:ext cx="8792100" cy="600"/>
          </a:xfrm>
          <a:prstGeom prst="straightConnector1">
            <a:avLst/>
          </a:prstGeom>
          <a:noFill/>
          <a:ln cap="flat" cmpd="sng" w="9525">
            <a:solidFill>
              <a:schemeClr val="lt2"/>
            </a:solidFill>
            <a:prstDash val="solid"/>
            <a:round/>
            <a:headEnd len="med" w="med" type="none"/>
            <a:tailEnd len="med" w="med" type="none"/>
          </a:ln>
        </p:spPr>
      </p:cxnSp>
      <p:sp>
        <p:nvSpPr>
          <p:cNvPr id="359" name="Google Shape;359;p71"/>
          <p:cNvSpPr txBox="1"/>
          <p:nvPr>
            <p:ph idx="1" type="body"/>
          </p:nvPr>
        </p:nvSpPr>
        <p:spPr>
          <a:xfrm>
            <a:off x="191000" y="1508150"/>
            <a:ext cx="4201800" cy="3075600"/>
          </a:xfrm>
          <a:prstGeom prst="rect">
            <a:avLst/>
          </a:prstGeom>
          <a:noFill/>
          <a:ln>
            <a:noFill/>
          </a:ln>
        </p:spPr>
        <p:txBody>
          <a:bodyPr anchorCtr="0" anchor="t" bIns="91425" lIns="0" spcFirstLastPara="1" rIns="91425" wrap="square" tIns="0">
            <a:noAutofit/>
          </a:bodyPr>
          <a:lstStyle>
            <a:lvl1pPr indent="-304800" lvl="0" marL="457200" rtl="0">
              <a:spcBef>
                <a:spcPts val="0"/>
              </a:spcBef>
              <a:spcAft>
                <a:spcPts val="0"/>
              </a:spcAft>
              <a:buClr>
                <a:srgbClr val="333333"/>
              </a:buClr>
              <a:buSzPts val="1200"/>
              <a:buFont typeface="Montserrat Light"/>
              <a:buChar char="●"/>
              <a:defRPr sz="1200">
                <a:solidFill>
                  <a:srgbClr val="333333"/>
                </a:solidFill>
                <a:latin typeface="Montserrat Light"/>
                <a:ea typeface="Montserrat Light"/>
                <a:cs typeface="Montserrat Light"/>
                <a:sym typeface="Montserrat Light"/>
              </a:defRPr>
            </a:lvl1pPr>
            <a:lvl2pPr indent="-304800" lvl="1" marL="914400" rtl="0">
              <a:spcBef>
                <a:spcPts val="0"/>
              </a:spcBef>
              <a:spcAft>
                <a:spcPts val="0"/>
              </a:spcAft>
              <a:buClr>
                <a:srgbClr val="333333"/>
              </a:buClr>
              <a:buSzPts val="1200"/>
              <a:buFont typeface="Montserrat Light"/>
              <a:buChar char="○"/>
              <a:defRPr sz="1200">
                <a:solidFill>
                  <a:srgbClr val="333333"/>
                </a:solidFill>
                <a:latin typeface="Montserrat Light"/>
                <a:ea typeface="Montserrat Light"/>
                <a:cs typeface="Montserrat Light"/>
                <a:sym typeface="Montserrat Light"/>
              </a:defRPr>
            </a:lvl2pPr>
            <a:lvl3pPr indent="-304800" lvl="2" marL="1371600" rtl="0">
              <a:spcBef>
                <a:spcPts val="0"/>
              </a:spcBef>
              <a:spcAft>
                <a:spcPts val="0"/>
              </a:spcAft>
              <a:buClr>
                <a:srgbClr val="333333"/>
              </a:buClr>
              <a:buSzPts val="1200"/>
              <a:buFont typeface="Montserrat Light"/>
              <a:buChar char="■"/>
              <a:defRPr sz="1200">
                <a:solidFill>
                  <a:srgbClr val="333333"/>
                </a:solidFill>
                <a:latin typeface="Montserrat Light"/>
                <a:ea typeface="Montserrat Light"/>
                <a:cs typeface="Montserrat Light"/>
                <a:sym typeface="Montserrat Light"/>
              </a:defRPr>
            </a:lvl3pPr>
            <a:lvl4pPr indent="-304800" lvl="3" marL="1828800" rtl="0">
              <a:spcBef>
                <a:spcPts val="0"/>
              </a:spcBef>
              <a:spcAft>
                <a:spcPts val="0"/>
              </a:spcAft>
              <a:buClr>
                <a:srgbClr val="333333"/>
              </a:buClr>
              <a:buSzPts val="1200"/>
              <a:buFont typeface="Montserrat Light"/>
              <a:buChar char="●"/>
              <a:defRPr sz="1200">
                <a:solidFill>
                  <a:srgbClr val="333333"/>
                </a:solidFill>
                <a:latin typeface="Montserrat Light"/>
                <a:ea typeface="Montserrat Light"/>
                <a:cs typeface="Montserrat Light"/>
                <a:sym typeface="Montserrat Light"/>
              </a:defRPr>
            </a:lvl4pPr>
            <a:lvl5pPr indent="-304800" lvl="4" marL="2286000" rtl="0">
              <a:spcBef>
                <a:spcPts val="0"/>
              </a:spcBef>
              <a:spcAft>
                <a:spcPts val="0"/>
              </a:spcAft>
              <a:buClr>
                <a:srgbClr val="333333"/>
              </a:buClr>
              <a:buSzPts val="1200"/>
              <a:buFont typeface="Montserrat Light"/>
              <a:buChar char="○"/>
              <a:defRPr sz="1200">
                <a:solidFill>
                  <a:srgbClr val="333333"/>
                </a:solidFill>
                <a:latin typeface="Montserrat Light"/>
                <a:ea typeface="Montserrat Light"/>
                <a:cs typeface="Montserrat Light"/>
                <a:sym typeface="Montserrat Light"/>
              </a:defRPr>
            </a:lvl5pPr>
            <a:lvl6pPr indent="-304800" lvl="5" marL="2743200" rtl="0">
              <a:spcBef>
                <a:spcPts val="0"/>
              </a:spcBef>
              <a:spcAft>
                <a:spcPts val="0"/>
              </a:spcAft>
              <a:buClr>
                <a:srgbClr val="333333"/>
              </a:buClr>
              <a:buSzPts val="1200"/>
              <a:buFont typeface="Montserrat Light"/>
              <a:buChar char="■"/>
              <a:defRPr sz="1200">
                <a:solidFill>
                  <a:srgbClr val="333333"/>
                </a:solidFill>
                <a:latin typeface="Montserrat Light"/>
                <a:ea typeface="Montserrat Light"/>
                <a:cs typeface="Montserrat Light"/>
                <a:sym typeface="Montserrat Light"/>
              </a:defRPr>
            </a:lvl6pPr>
            <a:lvl7pPr indent="-304800" lvl="6" marL="3200400" rtl="0">
              <a:spcBef>
                <a:spcPts val="0"/>
              </a:spcBef>
              <a:spcAft>
                <a:spcPts val="0"/>
              </a:spcAft>
              <a:buClr>
                <a:srgbClr val="333333"/>
              </a:buClr>
              <a:buSzPts val="1200"/>
              <a:buFont typeface="Montserrat Light"/>
              <a:buChar char="●"/>
              <a:defRPr sz="1200">
                <a:solidFill>
                  <a:srgbClr val="333333"/>
                </a:solidFill>
                <a:latin typeface="Montserrat Light"/>
                <a:ea typeface="Montserrat Light"/>
                <a:cs typeface="Montserrat Light"/>
                <a:sym typeface="Montserrat Light"/>
              </a:defRPr>
            </a:lvl7pPr>
            <a:lvl8pPr indent="-304800" lvl="7" marL="3657600" rtl="0">
              <a:spcBef>
                <a:spcPts val="0"/>
              </a:spcBef>
              <a:spcAft>
                <a:spcPts val="0"/>
              </a:spcAft>
              <a:buClr>
                <a:srgbClr val="333333"/>
              </a:buClr>
              <a:buSzPts val="1200"/>
              <a:buFont typeface="Montserrat Light"/>
              <a:buChar char="○"/>
              <a:defRPr sz="1200">
                <a:solidFill>
                  <a:srgbClr val="333333"/>
                </a:solidFill>
                <a:latin typeface="Montserrat Light"/>
                <a:ea typeface="Montserrat Light"/>
                <a:cs typeface="Montserrat Light"/>
                <a:sym typeface="Montserrat Light"/>
              </a:defRPr>
            </a:lvl8pPr>
            <a:lvl9pPr indent="-304800" lvl="8" marL="4114800" rtl="0">
              <a:spcBef>
                <a:spcPts val="0"/>
              </a:spcBef>
              <a:spcAft>
                <a:spcPts val="0"/>
              </a:spcAft>
              <a:buClr>
                <a:srgbClr val="333333"/>
              </a:buClr>
              <a:buSzPts val="1200"/>
              <a:buFont typeface="Montserrat Light"/>
              <a:buChar char="■"/>
              <a:defRPr sz="1200">
                <a:solidFill>
                  <a:srgbClr val="333333"/>
                </a:solidFill>
                <a:latin typeface="Montserrat Light"/>
                <a:ea typeface="Montserrat Light"/>
                <a:cs typeface="Montserrat Light"/>
                <a:sym typeface="Montserrat Light"/>
              </a:defRPr>
            </a:lvl9pPr>
          </a:lstStyle>
          <a:p/>
        </p:txBody>
      </p:sp>
      <p:sp>
        <p:nvSpPr>
          <p:cNvPr id="360" name="Google Shape;360;p71"/>
          <p:cNvSpPr txBox="1"/>
          <p:nvPr>
            <p:ph type="title"/>
          </p:nvPr>
        </p:nvSpPr>
        <p:spPr>
          <a:xfrm>
            <a:off x="191000" y="388550"/>
            <a:ext cx="4260900" cy="946200"/>
          </a:xfrm>
          <a:prstGeom prst="rect">
            <a:avLst/>
          </a:prstGeom>
          <a:noFill/>
        </p:spPr>
        <p:txBody>
          <a:bodyPr anchorCtr="0" anchor="t" bIns="0" lIns="0" spcFirstLastPara="1" rIns="0" wrap="square" tIns="0">
            <a:noAutofit/>
          </a:bodyPr>
          <a:lstStyle>
            <a:lvl1pPr lvl="0" rtl="0" algn="l">
              <a:spcBef>
                <a:spcPts val="0"/>
              </a:spcBef>
              <a:spcAft>
                <a:spcPts val="0"/>
              </a:spcAft>
              <a:buNone/>
              <a:defRPr>
                <a:solidFill>
                  <a:srgbClr val="333333"/>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61" name="Google Shape;361;p71"/>
          <p:cNvSpPr/>
          <p:nvPr/>
        </p:nvSpPr>
        <p:spPr>
          <a:xfrm>
            <a:off x="4629800" y="156250"/>
            <a:ext cx="4326900" cy="44997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2" name="Google Shape;362;p71"/>
          <p:cNvPicPr preferRelativeResize="0"/>
          <p:nvPr/>
        </p:nvPicPr>
        <p:blipFill>
          <a:blip r:embed="rId2">
            <a:alphaModFix/>
          </a:blip>
          <a:stretch>
            <a:fillRect/>
          </a:stretch>
        </p:blipFill>
        <p:spPr>
          <a:xfrm>
            <a:off x="8745725" y="4787863"/>
            <a:ext cx="217601" cy="240475"/>
          </a:xfrm>
          <a:prstGeom prst="rect">
            <a:avLst/>
          </a:prstGeom>
          <a:noFill/>
          <a:ln>
            <a:noFill/>
          </a:ln>
        </p:spPr>
      </p:pic>
      <p:sp>
        <p:nvSpPr>
          <p:cNvPr id="363" name="Google Shape;363;p71"/>
          <p:cNvSpPr txBox="1"/>
          <p:nvPr>
            <p:ph idx="2"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600">
                <a:latin typeface="Montserrat Light"/>
                <a:ea typeface="Montserrat Light"/>
                <a:cs typeface="Montserrat Light"/>
                <a:sym typeface="Montserrat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364" name="Google Shape;364;p71"/>
          <p:cNvPicPr preferRelativeResize="0"/>
          <p:nvPr/>
        </p:nvPicPr>
        <p:blipFill rotWithShape="1">
          <a:blip r:embed="rId3">
            <a:alphaModFix/>
          </a:blip>
          <a:srcRect b="0" l="0" r="0" t="0"/>
          <a:stretch/>
        </p:blipFill>
        <p:spPr>
          <a:xfrm>
            <a:off x="70829" y="4737571"/>
            <a:ext cx="365941" cy="328572"/>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EE content layout 2" showMasterSp="0">
  <p:cSld name="TITLE_AND_BODY_1_1">
    <p:bg>
      <p:bgPr>
        <a:solidFill>
          <a:srgbClr val="FFFFFF"/>
        </a:solidFill>
      </p:bgPr>
    </p:bg>
    <p:spTree>
      <p:nvGrpSpPr>
        <p:cNvPr id="365" name="Shape 365"/>
        <p:cNvGrpSpPr/>
        <p:nvPr/>
      </p:nvGrpSpPr>
      <p:grpSpPr>
        <a:xfrm>
          <a:off x="0" y="0"/>
          <a:ext cx="0" cy="0"/>
          <a:chOff x="0" y="0"/>
          <a:chExt cx="0" cy="0"/>
        </a:xfrm>
      </p:grpSpPr>
      <p:cxnSp>
        <p:nvCxnSpPr>
          <p:cNvPr id="366" name="Google Shape;366;p72"/>
          <p:cNvCxnSpPr/>
          <p:nvPr/>
        </p:nvCxnSpPr>
        <p:spPr>
          <a:xfrm flipH="1" rot="10800000">
            <a:off x="171225" y="4701650"/>
            <a:ext cx="8792100" cy="600"/>
          </a:xfrm>
          <a:prstGeom prst="straightConnector1">
            <a:avLst/>
          </a:prstGeom>
          <a:noFill/>
          <a:ln cap="flat" cmpd="sng" w="9525">
            <a:solidFill>
              <a:schemeClr val="lt2"/>
            </a:solidFill>
            <a:prstDash val="solid"/>
            <a:round/>
            <a:headEnd len="med" w="med" type="none"/>
            <a:tailEnd len="med" w="med" type="none"/>
          </a:ln>
        </p:spPr>
      </p:cxnSp>
      <p:sp>
        <p:nvSpPr>
          <p:cNvPr id="367" name="Google Shape;367;p72"/>
          <p:cNvSpPr txBox="1"/>
          <p:nvPr>
            <p:ph idx="1" type="body"/>
          </p:nvPr>
        </p:nvSpPr>
        <p:spPr>
          <a:xfrm>
            <a:off x="4629800" y="1508150"/>
            <a:ext cx="4201800" cy="3075600"/>
          </a:xfrm>
          <a:prstGeom prst="rect">
            <a:avLst/>
          </a:prstGeom>
          <a:noFill/>
          <a:ln>
            <a:noFill/>
          </a:ln>
        </p:spPr>
        <p:txBody>
          <a:bodyPr anchorCtr="0" anchor="t" bIns="91425" lIns="0" spcFirstLastPara="1" rIns="91425" wrap="square" tIns="0">
            <a:noAutofit/>
          </a:bodyPr>
          <a:lstStyle>
            <a:lvl1pPr indent="-304800" lvl="0" marL="457200" rtl="0">
              <a:spcBef>
                <a:spcPts val="0"/>
              </a:spcBef>
              <a:spcAft>
                <a:spcPts val="0"/>
              </a:spcAft>
              <a:buClr>
                <a:srgbClr val="333333"/>
              </a:buClr>
              <a:buSzPts val="1200"/>
              <a:buFont typeface="Montserrat Light"/>
              <a:buChar char="●"/>
              <a:defRPr sz="1200">
                <a:solidFill>
                  <a:srgbClr val="333333"/>
                </a:solidFill>
                <a:latin typeface="Montserrat Light"/>
                <a:ea typeface="Montserrat Light"/>
                <a:cs typeface="Montserrat Light"/>
                <a:sym typeface="Montserrat Light"/>
              </a:defRPr>
            </a:lvl1pPr>
            <a:lvl2pPr indent="-304800" lvl="1" marL="914400" rtl="0">
              <a:spcBef>
                <a:spcPts val="0"/>
              </a:spcBef>
              <a:spcAft>
                <a:spcPts val="0"/>
              </a:spcAft>
              <a:buClr>
                <a:srgbClr val="333333"/>
              </a:buClr>
              <a:buSzPts val="1200"/>
              <a:buFont typeface="Montserrat Light"/>
              <a:buChar char="○"/>
              <a:defRPr sz="1200">
                <a:solidFill>
                  <a:srgbClr val="333333"/>
                </a:solidFill>
                <a:latin typeface="Montserrat Light"/>
                <a:ea typeface="Montserrat Light"/>
                <a:cs typeface="Montserrat Light"/>
                <a:sym typeface="Montserrat Light"/>
              </a:defRPr>
            </a:lvl2pPr>
            <a:lvl3pPr indent="-304800" lvl="2" marL="1371600" rtl="0">
              <a:spcBef>
                <a:spcPts val="0"/>
              </a:spcBef>
              <a:spcAft>
                <a:spcPts val="0"/>
              </a:spcAft>
              <a:buClr>
                <a:srgbClr val="333333"/>
              </a:buClr>
              <a:buSzPts val="1200"/>
              <a:buFont typeface="Montserrat Light"/>
              <a:buChar char="■"/>
              <a:defRPr sz="1200">
                <a:solidFill>
                  <a:srgbClr val="333333"/>
                </a:solidFill>
                <a:latin typeface="Montserrat Light"/>
                <a:ea typeface="Montserrat Light"/>
                <a:cs typeface="Montserrat Light"/>
                <a:sym typeface="Montserrat Light"/>
              </a:defRPr>
            </a:lvl3pPr>
            <a:lvl4pPr indent="-304800" lvl="3" marL="1828800" rtl="0">
              <a:spcBef>
                <a:spcPts val="0"/>
              </a:spcBef>
              <a:spcAft>
                <a:spcPts val="0"/>
              </a:spcAft>
              <a:buClr>
                <a:srgbClr val="333333"/>
              </a:buClr>
              <a:buSzPts val="1200"/>
              <a:buFont typeface="Montserrat Light"/>
              <a:buChar char="●"/>
              <a:defRPr sz="1200">
                <a:solidFill>
                  <a:srgbClr val="333333"/>
                </a:solidFill>
                <a:latin typeface="Montserrat Light"/>
                <a:ea typeface="Montserrat Light"/>
                <a:cs typeface="Montserrat Light"/>
                <a:sym typeface="Montserrat Light"/>
              </a:defRPr>
            </a:lvl4pPr>
            <a:lvl5pPr indent="-304800" lvl="4" marL="2286000" rtl="0">
              <a:spcBef>
                <a:spcPts val="0"/>
              </a:spcBef>
              <a:spcAft>
                <a:spcPts val="0"/>
              </a:spcAft>
              <a:buClr>
                <a:srgbClr val="333333"/>
              </a:buClr>
              <a:buSzPts val="1200"/>
              <a:buFont typeface="Montserrat Light"/>
              <a:buChar char="○"/>
              <a:defRPr sz="1200">
                <a:solidFill>
                  <a:srgbClr val="333333"/>
                </a:solidFill>
                <a:latin typeface="Montserrat Light"/>
                <a:ea typeface="Montserrat Light"/>
                <a:cs typeface="Montserrat Light"/>
                <a:sym typeface="Montserrat Light"/>
              </a:defRPr>
            </a:lvl5pPr>
            <a:lvl6pPr indent="-304800" lvl="5" marL="2743200" rtl="0">
              <a:spcBef>
                <a:spcPts val="0"/>
              </a:spcBef>
              <a:spcAft>
                <a:spcPts val="0"/>
              </a:spcAft>
              <a:buClr>
                <a:srgbClr val="333333"/>
              </a:buClr>
              <a:buSzPts val="1200"/>
              <a:buFont typeface="Montserrat Light"/>
              <a:buChar char="■"/>
              <a:defRPr sz="1200">
                <a:solidFill>
                  <a:srgbClr val="333333"/>
                </a:solidFill>
                <a:latin typeface="Montserrat Light"/>
                <a:ea typeface="Montserrat Light"/>
                <a:cs typeface="Montserrat Light"/>
                <a:sym typeface="Montserrat Light"/>
              </a:defRPr>
            </a:lvl6pPr>
            <a:lvl7pPr indent="-304800" lvl="6" marL="3200400" rtl="0">
              <a:spcBef>
                <a:spcPts val="0"/>
              </a:spcBef>
              <a:spcAft>
                <a:spcPts val="0"/>
              </a:spcAft>
              <a:buClr>
                <a:srgbClr val="333333"/>
              </a:buClr>
              <a:buSzPts val="1200"/>
              <a:buFont typeface="Montserrat Light"/>
              <a:buChar char="●"/>
              <a:defRPr sz="1200">
                <a:solidFill>
                  <a:srgbClr val="333333"/>
                </a:solidFill>
                <a:latin typeface="Montserrat Light"/>
                <a:ea typeface="Montserrat Light"/>
                <a:cs typeface="Montserrat Light"/>
                <a:sym typeface="Montserrat Light"/>
              </a:defRPr>
            </a:lvl7pPr>
            <a:lvl8pPr indent="-304800" lvl="7" marL="3657600" rtl="0">
              <a:spcBef>
                <a:spcPts val="0"/>
              </a:spcBef>
              <a:spcAft>
                <a:spcPts val="0"/>
              </a:spcAft>
              <a:buClr>
                <a:srgbClr val="333333"/>
              </a:buClr>
              <a:buSzPts val="1200"/>
              <a:buFont typeface="Montserrat Light"/>
              <a:buChar char="○"/>
              <a:defRPr sz="1200">
                <a:solidFill>
                  <a:srgbClr val="333333"/>
                </a:solidFill>
                <a:latin typeface="Montserrat Light"/>
                <a:ea typeface="Montserrat Light"/>
                <a:cs typeface="Montserrat Light"/>
                <a:sym typeface="Montserrat Light"/>
              </a:defRPr>
            </a:lvl8pPr>
            <a:lvl9pPr indent="-304800" lvl="8" marL="4114800" rtl="0">
              <a:spcBef>
                <a:spcPts val="0"/>
              </a:spcBef>
              <a:spcAft>
                <a:spcPts val="0"/>
              </a:spcAft>
              <a:buClr>
                <a:srgbClr val="333333"/>
              </a:buClr>
              <a:buSzPts val="1200"/>
              <a:buFont typeface="Montserrat Light"/>
              <a:buChar char="■"/>
              <a:defRPr sz="1200">
                <a:solidFill>
                  <a:srgbClr val="333333"/>
                </a:solidFill>
                <a:latin typeface="Montserrat Light"/>
                <a:ea typeface="Montserrat Light"/>
                <a:cs typeface="Montserrat Light"/>
                <a:sym typeface="Montserrat Light"/>
              </a:defRPr>
            </a:lvl9pPr>
          </a:lstStyle>
          <a:p/>
        </p:txBody>
      </p:sp>
      <p:sp>
        <p:nvSpPr>
          <p:cNvPr id="368" name="Google Shape;368;p72"/>
          <p:cNvSpPr txBox="1"/>
          <p:nvPr>
            <p:ph type="title"/>
          </p:nvPr>
        </p:nvSpPr>
        <p:spPr>
          <a:xfrm>
            <a:off x="4629800" y="388550"/>
            <a:ext cx="4260900" cy="946200"/>
          </a:xfrm>
          <a:prstGeom prst="rect">
            <a:avLst/>
          </a:prstGeom>
          <a:noFill/>
        </p:spPr>
        <p:txBody>
          <a:bodyPr anchorCtr="0" anchor="t" bIns="0" lIns="0" spcFirstLastPara="1" rIns="0" wrap="square" tIns="0">
            <a:noAutofit/>
          </a:bodyPr>
          <a:lstStyle>
            <a:lvl1pPr lvl="0" rtl="0" algn="l">
              <a:spcBef>
                <a:spcPts val="0"/>
              </a:spcBef>
              <a:spcAft>
                <a:spcPts val="0"/>
              </a:spcAft>
              <a:buNone/>
              <a:defRPr>
                <a:solidFill>
                  <a:srgbClr val="333333"/>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69" name="Google Shape;369;p72"/>
          <p:cNvSpPr/>
          <p:nvPr/>
        </p:nvSpPr>
        <p:spPr>
          <a:xfrm>
            <a:off x="171225" y="156250"/>
            <a:ext cx="4326900" cy="44997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0" name="Google Shape;370;p72"/>
          <p:cNvPicPr preferRelativeResize="0"/>
          <p:nvPr/>
        </p:nvPicPr>
        <p:blipFill>
          <a:blip r:embed="rId2">
            <a:alphaModFix/>
          </a:blip>
          <a:stretch>
            <a:fillRect/>
          </a:stretch>
        </p:blipFill>
        <p:spPr>
          <a:xfrm>
            <a:off x="8745725" y="4787863"/>
            <a:ext cx="217601" cy="240475"/>
          </a:xfrm>
          <a:prstGeom prst="rect">
            <a:avLst/>
          </a:prstGeom>
          <a:noFill/>
          <a:ln>
            <a:noFill/>
          </a:ln>
        </p:spPr>
      </p:pic>
      <p:sp>
        <p:nvSpPr>
          <p:cNvPr id="371" name="Google Shape;371;p72"/>
          <p:cNvSpPr txBox="1"/>
          <p:nvPr>
            <p:ph idx="2"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600">
                <a:latin typeface="Montserrat Light"/>
                <a:ea typeface="Montserrat Light"/>
                <a:cs typeface="Montserrat Light"/>
                <a:sym typeface="Montserrat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372" name="Google Shape;372;p72"/>
          <p:cNvPicPr preferRelativeResize="0"/>
          <p:nvPr/>
        </p:nvPicPr>
        <p:blipFill rotWithShape="1">
          <a:blip r:embed="rId3">
            <a:alphaModFix/>
          </a:blip>
          <a:srcRect b="0" l="0" r="0" t="0"/>
          <a:stretch/>
        </p:blipFill>
        <p:spPr>
          <a:xfrm>
            <a:off x="70829" y="4737571"/>
            <a:ext cx="365941" cy="32857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page white" showMasterSp="0">
  <p:cSld name="TITLE_AND_BODY_1_1_3">
    <p:bg>
      <p:bgPr>
        <a:solidFill>
          <a:srgbClr val="FFFFFF"/>
        </a:solidFill>
      </p:bgPr>
    </p:bg>
    <p:spTree>
      <p:nvGrpSpPr>
        <p:cNvPr id="51" name="Shape 51"/>
        <p:cNvGrpSpPr/>
        <p:nvPr/>
      </p:nvGrpSpPr>
      <p:grpSpPr>
        <a:xfrm>
          <a:off x="0" y="0"/>
          <a:ext cx="0" cy="0"/>
          <a:chOff x="0" y="0"/>
          <a:chExt cx="0" cy="0"/>
        </a:xfrm>
      </p:grpSpPr>
      <p:sp>
        <p:nvSpPr>
          <p:cNvPr id="52" name="Google Shape;52;p8"/>
          <p:cNvSpPr txBox="1"/>
          <p:nvPr>
            <p:ph type="title"/>
          </p:nvPr>
        </p:nvSpPr>
        <p:spPr>
          <a:xfrm>
            <a:off x="9850" y="2146950"/>
            <a:ext cx="9144000" cy="6453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3000">
                <a:solidFill>
                  <a:srgbClr val="333333"/>
                </a:solidFill>
                <a:latin typeface="Montserrat Light"/>
                <a:ea typeface="Montserrat Light"/>
                <a:cs typeface="Montserrat Light"/>
                <a:sym typeface="Montserrat Light"/>
              </a:defRPr>
            </a:lvl1pPr>
            <a:lvl2pPr lvl="1" rtl="0" algn="ctr">
              <a:spcBef>
                <a:spcPts val="0"/>
              </a:spcBef>
              <a:spcAft>
                <a:spcPts val="0"/>
              </a:spcAft>
              <a:buNone/>
              <a:defRPr sz="2000">
                <a:solidFill>
                  <a:srgbClr val="FFFFFF"/>
                </a:solidFill>
                <a:latin typeface="Montserrat Light"/>
                <a:ea typeface="Montserrat Light"/>
                <a:cs typeface="Montserrat Light"/>
                <a:sym typeface="Montserrat Light"/>
              </a:defRPr>
            </a:lvl2pPr>
            <a:lvl3pPr lvl="2" rtl="0" algn="ctr">
              <a:spcBef>
                <a:spcPts val="0"/>
              </a:spcBef>
              <a:spcAft>
                <a:spcPts val="0"/>
              </a:spcAft>
              <a:buNone/>
              <a:defRPr sz="2000">
                <a:solidFill>
                  <a:srgbClr val="FFFFFF"/>
                </a:solidFill>
                <a:latin typeface="Montserrat Light"/>
                <a:ea typeface="Montserrat Light"/>
                <a:cs typeface="Montserrat Light"/>
                <a:sym typeface="Montserrat Light"/>
              </a:defRPr>
            </a:lvl3pPr>
            <a:lvl4pPr lvl="3" rtl="0" algn="ctr">
              <a:spcBef>
                <a:spcPts val="0"/>
              </a:spcBef>
              <a:spcAft>
                <a:spcPts val="0"/>
              </a:spcAft>
              <a:buNone/>
              <a:defRPr sz="2000">
                <a:solidFill>
                  <a:srgbClr val="FFFFFF"/>
                </a:solidFill>
                <a:latin typeface="Montserrat Light"/>
                <a:ea typeface="Montserrat Light"/>
                <a:cs typeface="Montserrat Light"/>
                <a:sym typeface="Montserrat Light"/>
              </a:defRPr>
            </a:lvl4pPr>
            <a:lvl5pPr lvl="4" rtl="0" algn="ctr">
              <a:spcBef>
                <a:spcPts val="0"/>
              </a:spcBef>
              <a:spcAft>
                <a:spcPts val="0"/>
              </a:spcAft>
              <a:buNone/>
              <a:defRPr sz="2000">
                <a:solidFill>
                  <a:srgbClr val="FFFFFF"/>
                </a:solidFill>
                <a:latin typeface="Montserrat Light"/>
                <a:ea typeface="Montserrat Light"/>
                <a:cs typeface="Montserrat Light"/>
                <a:sym typeface="Montserrat Light"/>
              </a:defRPr>
            </a:lvl5pPr>
            <a:lvl6pPr lvl="5" rtl="0" algn="ctr">
              <a:spcBef>
                <a:spcPts val="0"/>
              </a:spcBef>
              <a:spcAft>
                <a:spcPts val="0"/>
              </a:spcAft>
              <a:buNone/>
              <a:defRPr sz="2000">
                <a:solidFill>
                  <a:srgbClr val="FFFFFF"/>
                </a:solidFill>
                <a:latin typeface="Montserrat Light"/>
                <a:ea typeface="Montserrat Light"/>
                <a:cs typeface="Montserrat Light"/>
                <a:sym typeface="Montserrat Light"/>
              </a:defRPr>
            </a:lvl6pPr>
            <a:lvl7pPr lvl="6" rtl="0" algn="ctr">
              <a:spcBef>
                <a:spcPts val="0"/>
              </a:spcBef>
              <a:spcAft>
                <a:spcPts val="0"/>
              </a:spcAft>
              <a:buNone/>
              <a:defRPr sz="2000">
                <a:solidFill>
                  <a:srgbClr val="FFFFFF"/>
                </a:solidFill>
                <a:latin typeface="Montserrat Light"/>
                <a:ea typeface="Montserrat Light"/>
                <a:cs typeface="Montserrat Light"/>
                <a:sym typeface="Montserrat Light"/>
              </a:defRPr>
            </a:lvl7pPr>
            <a:lvl8pPr lvl="7" rtl="0" algn="ctr">
              <a:spcBef>
                <a:spcPts val="0"/>
              </a:spcBef>
              <a:spcAft>
                <a:spcPts val="0"/>
              </a:spcAft>
              <a:buNone/>
              <a:defRPr sz="2000">
                <a:solidFill>
                  <a:srgbClr val="FFFFFF"/>
                </a:solidFill>
                <a:latin typeface="Montserrat Light"/>
                <a:ea typeface="Montserrat Light"/>
                <a:cs typeface="Montserrat Light"/>
                <a:sym typeface="Montserrat Light"/>
              </a:defRPr>
            </a:lvl8pPr>
            <a:lvl9pPr lvl="8" rtl="0" algn="ctr">
              <a:spcBef>
                <a:spcPts val="0"/>
              </a:spcBef>
              <a:spcAft>
                <a:spcPts val="0"/>
              </a:spcAft>
              <a:buNone/>
              <a:defRPr sz="2000">
                <a:solidFill>
                  <a:srgbClr val="FFFFFF"/>
                </a:solidFill>
                <a:latin typeface="Montserrat Light"/>
                <a:ea typeface="Montserrat Light"/>
                <a:cs typeface="Montserrat Light"/>
                <a:sym typeface="Montserrat Light"/>
              </a:defRPr>
            </a:lvl9pPr>
          </a:lstStyle>
          <a:p/>
        </p:txBody>
      </p:sp>
      <p:cxnSp>
        <p:nvCxnSpPr>
          <p:cNvPr id="53" name="Google Shape;53;p8"/>
          <p:cNvCxnSpPr/>
          <p:nvPr/>
        </p:nvCxnSpPr>
        <p:spPr>
          <a:xfrm flipH="1" rot="10800000">
            <a:off x="171225" y="4701650"/>
            <a:ext cx="8792100" cy="600"/>
          </a:xfrm>
          <a:prstGeom prst="straightConnector1">
            <a:avLst/>
          </a:prstGeom>
          <a:noFill/>
          <a:ln cap="flat" cmpd="sng" w="9525">
            <a:solidFill>
              <a:srgbClr val="A9A9A9"/>
            </a:solidFill>
            <a:prstDash val="solid"/>
            <a:round/>
            <a:headEnd len="med" w="med" type="none"/>
            <a:tailEnd len="med" w="med" type="none"/>
          </a:ln>
        </p:spPr>
      </p:cxnSp>
      <p:pic>
        <p:nvPicPr>
          <p:cNvPr id="54" name="Google Shape;54;p8"/>
          <p:cNvPicPr preferRelativeResize="0"/>
          <p:nvPr/>
        </p:nvPicPr>
        <p:blipFill>
          <a:blip r:embed="rId2">
            <a:alphaModFix/>
          </a:blip>
          <a:stretch>
            <a:fillRect/>
          </a:stretch>
        </p:blipFill>
        <p:spPr>
          <a:xfrm>
            <a:off x="8745725" y="4787863"/>
            <a:ext cx="217601" cy="240475"/>
          </a:xfrm>
          <a:prstGeom prst="rect">
            <a:avLst/>
          </a:prstGeom>
          <a:noFill/>
          <a:ln>
            <a:noFill/>
          </a:ln>
        </p:spPr>
      </p:pic>
      <p:sp>
        <p:nvSpPr>
          <p:cNvPr id="55" name="Google Shape;55;p8"/>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600">
                <a:latin typeface="Montserrat Light"/>
                <a:ea typeface="Montserrat Light"/>
                <a:cs typeface="Montserrat Light"/>
                <a:sym typeface="Montserrat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EE content big image" showMasterSp="0">
  <p:cSld name="TITLE_AND_BODY_1_1_4">
    <p:bg>
      <p:bgPr>
        <a:solidFill>
          <a:srgbClr val="FFFFFF"/>
        </a:solidFill>
      </p:bgPr>
    </p:bg>
    <p:spTree>
      <p:nvGrpSpPr>
        <p:cNvPr id="373" name="Shape 373"/>
        <p:cNvGrpSpPr/>
        <p:nvPr/>
      </p:nvGrpSpPr>
      <p:grpSpPr>
        <a:xfrm>
          <a:off x="0" y="0"/>
          <a:ext cx="0" cy="0"/>
          <a:chOff x="0" y="0"/>
          <a:chExt cx="0" cy="0"/>
        </a:xfrm>
      </p:grpSpPr>
      <p:cxnSp>
        <p:nvCxnSpPr>
          <p:cNvPr id="374" name="Google Shape;374;p73"/>
          <p:cNvCxnSpPr/>
          <p:nvPr/>
        </p:nvCxnSpPr>
        <p:spPr>
          <a:xfrm flipH="1" rot="10800000">
            <a:off x="171225" y="4701650"/>
            <a:ext cx="8792100" cy="600"/>
          </a:xfrm>
          <a:prstGeom prst="straightConnector1">
            <a:avLst/>
          </a:prstGeom>
          <a:noFill/>
          <a:ln cap="flat" cmpd="sng" w="9525">
            <a:solidFill>
              <a:schemeClr val="lt2"/>
            </a:solidFill>
            <a:prstDash val="solid"/>
            <a:round/>
            <a:headEnd len="med" w="med" type="none"/>
            <a:tailEnd len="med" w="med" type="none"/>
          </a:ln>
        </p:spPr>
      </p:cxnSp>
      <p:sp>
        <p:nvSpPr>
          <p:cNvPr id="375" name="Google Shape;375;p73"/>
          <p:cNvSpPr/>
          <p:nvPr/>
        </p:nvSpPr>
        <p:spPr>
          <a:xfrm>
            <a:off x="171225" y="156250"/>
            <a:ext cx="8792100" cy="44997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6" name="Google Shape;376;p73"/>
          <p:cNvPicPr preferRelativeResize="0"/>
          <p:nvPr/>
        </p:nvPicPr>
        <p:blipFill>
          <a:blip r:embed="rId2">
            <a:alphaModFix/>
          </a:blip>
          <a:stretch>
            <a:fillRect/>
          </a:stretch>
        </p:blipFill>
        <p:spPr>
          <a:xfrm>
            <a:off x="8745725" y="4787863"/>
            <a:ext cx="217601" cy="240475"/>
          </a:xfrm>
          <a:prstGeom prst="rect">
            <a:avLst/>
          </a:prstGeom>
          <a:noFill/>
          <a:ln>
            <a:noFill/>
          </a:ln>
        </p:spPr>
      </p:pic>
      <p:sp>
        <p:nvSpPr>
          <p:cNvPr id="377" name="Google Shape;377;p73"/>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600">
                <a:latin typeface="Montserrat Light"/>
                <a:ea typeface="Montserrat Light"/>
                <a:cs typeface="Montserrat Light"/>
                <a:sym typeface="Montserrat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378" name="Google Shape;378;p73"/>
          <p:cNvPicPr preferRelativeResize="0"/>
          <p:nvPr/>
        </p:nvPicPr>
        <p:blipFill rotWithShape="1">
          <a:blip r:embed="rId3">
            <a:alphaModFix/>
          </a:blip>
          <a:srcRect b="0" l="0" r="0" t="0"/>
          <a:stretch/>
        </p:blipFill>
        <p:spPr>
          <a:xfrm>
            <a:off x="70829" y="4737571"/>
            <a:ext cx="365941" cy="328572"/>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page white" showMasterSp="0">
  <p:cSld name="TITLE_AND_BODY_1_1_3">
    <p:bg>
      <p:bgPr>
        <a:solidFill>
          <a:srgbClr val="FFFFFF"/>
        </a:solidFill>
      </p:bgPr>
    </p:bg>
    <p:spTree>
      <p:nvGrpSpPr>
        <p:cNvPr id="379" name="Shape 379"/>
        <p:cNvGrpSpPr/>
        <p:nvPr/>
      </p:nvGrpSpPr>
      <p:grpSpPr>
        <a:xfrm>
          <a:off x="0" y="0"/>
          <a:ext cx="0" cy="0"/>
          <a:chOff x="0" y="0"/>
          <a:chExt cx="0" cy="0"/>
        </a:xfrm>
      </p:grpSpPr>
      <p:sp>
        <p:nvSpPr>
          <p:cNvPr id="380" name="Google Shape;380;p74"/>
          <p:cNvSpPr txBox="1"/>
          <p:nvPr>
            <p:ph type="title"/>
          </p:nvPr>
        </p:nvSpPr>
        <p:spPr>
          <a:xfrm>
            <a:off x="9850" y="2146950"/>
            <a:ext cx="9144000" cy="6453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3000">
                <a:solidFill>
                  <a:srgbClr val="333333"/>
                </a:solidFill>
                <a:latin typeface="Montserrat Light"/>
                <a:ea typeface="Montserrat Light"/>
                <a:cs typeface="Montserrat Light"/>
                <a:sym typeface="Montserrat Light"/>
              </a:defRPr>
            </a:lvl1pPr>
            <a:lvl2pPr lvl="1" rtl="0" algn="ctr">
              <a:spcBef>
                <a:spcPts val="0"/>
              </a:spcBef>
              <a:spcAft>
                <a:spcPts val="0"/>
              </a:spcAft>
              <a:buNone/>
              <a:defRPr sz="2000">
                <a:solidFill>
                  <a:srgbClr val="FFFFFF"/>
                </a:solidFill>
                <a:latin typeface="Montserrat Light"/>
                <a:ea typeface="Montserrat Light"/>
                <a:cs typeface="Montserrat Light"/>
                <a:sym typeface="Montserrat Light"/>
              </a:defRPr>
            </a:lvl2pPr>
            <a:lvl3pPr lvl="2" rtl="0" algn="ctr">
              <a:spcBef>
                <a:spcPts val="0"/>
              </a:spcBef>
              <a:spcAft>
                <a:spcPts val="0"/>
              </a:spcAft>
              <a:buNone/>
              <a:defRPr sz="2000">
                <a:solidFill>
                  <a:srgbClr val="FFFFFF"/>
                </a:solidFill>
                <a:latin typeface="Montserrat Light"/>
                <a:ea typeface="Montserrat Light"/>
                <a:cs typeface="Montserrat Light"/>
                <a:sym typeface="Montserrat Light"/>
              </a:defRPr>
            </a:lvl3pPr>
            <a:lvl4pPr lvl="3" rtl="0" algn="ctr">
              <a:spcBef>
                <a:spcPts val="0"/>
              </a:spcBef>
              <a:spcAft>
                <a:spcPts val="0"/>
              </a:spcAft>
              <a:buNone/>
              <a:defRPr sz="2000">
                <a:solidFill>
                  <a:srgbClr val="FFFFFF"/>
                </a:solidFill>
                <a:latin typeface="Montserrat Light"/>
                <a:ea typeface="Montserrat Light"/>
                <a:cs typeface="Montserrat Light"/>
                <a:sym typeface="Montserrat Light"/>
              </a:defRPr>
            </a:lvl4pPr>
            <a:lvl5pPr lvl="4" rtl="0" algn="ctr">
              <a:spcBef>
                <a:spcPts val="0"/>
              </a:spcBef>
              <a:spcAft>
                <a:spcPts val="0"/>
              </a:spcAft>
              <a:buNone/>
              <a:defRPr sz="2000">
                <a:solidFill>
                  <a:srgbClr val="FFFFFF"/>
                </a:solidFill>
                <a:latin typeface="Montserrat Light"/>
                <a:ea typeface="Montserrat Light"/>
                <a:cs typeface="Montserrat Light"/>
                <a:sym typeface="Montserrat Light"/>
              </a:defRPr>
            </a:lvl5pPr>
            <a:lvl6pPr lvl="5" rtl="0" algn="ctr">
              <a:spcBef>
                <a:spcPts val="0"/>
              </a:spcBef>
              <a:spcAft>
                <a:spcPts val="0"/>
              </a:spcAft>
              <a:buNone/>
              <a:defRPr sz="2000">
                <a:solidFill>
                  <a:srgbClr val="FFFFFF"/>
                </a:solidFill>
                <a:latin typeface="Montserrat Light"/>
                <a:ea typeface="Montserrat Light"/>
                <a:cs typeface="Montserrat Light"/>
                <a:sym typeface="Montserrat Light"/>
              </a:defRPr>
            </a:lvl6pPr>
            <a:lvl7pPr lvl="6" rtl="0" algn="ctr">
              <a:spcBef>
                <a:spcPts val="0"/>
              </a:spcBef>
              <a:spcAft>
                <a:spcPts val="0"/>
              </a:spcAft>
              <a:buNone/>
              <a:defRPr sz="2000">
                <a:solidFill>
                  <a:srgbClr val="FFFFFF"/>
                </a:solidFill>
                <a:latin typeface="Montserrat Light"/>
                <a:ea typeface="Montserrat Light"/>
                <a:cs typeface="Montserrat Light"/>
                <a:sym typeface="Montserrat Light"/>
              </a:defRPr>
            </a:lvl7pPr>
            <a:lvl8pPr lvl="7" rtl="0" algn="ctr">
              <a:spcBef>
                <a:spcPts val="0"/>
              </a:spcBef>
              <a:spcAft>
                <a:spcPts val="0"/>
              </a:spcAft>
              <a:buNone/>
              <a:defRPr sz="2000">
                <a:solidFill>
                  <a:srgbClr val="FFFFFF"/>
                </a:solidFill>
                <a:latin typeface="Montserrat Light"/>
                <a:ea typeface="Montserrat Light"/>
                <a:cs typeface="Montserrat Light"/>
                <a:sym typeface="Montserrat Light"/>
              </a:defRPr>
            </a:lvl8pPr>
            <a:lvl9pPr lvl="8" rtl="0" algn="ctr">
              <a:spcBef>
                <a:spcPts val="0"/>
              </a:spcBef>
              <a:spcAft>
                <a:spcPts val="0"/>
              </a:spcAft>
              <a:buNone/>
              <a:defRPr sz="2000">
                <a:solidFill>
                  <a:srgbClr val="FFFFFF"/>
                </a:solidFill>
                <a:latin typeface="Montserrat Light"/>
                <a:ea typeface="Montserrat Light"/>
                <a:cs typeface="Montserrat Light"/>
                <a:sym typeface="Montserrat Light"/>
              </a:defRPr>
            </a:lvl9pPr>
          </a:lstStyle>
          <a:p/>
        </p:txBody>
      </p:sp>
      <p:cxnSp>
        <p:nvCxnSpPr>
          <p:cNvPr id="381" name="Google Shape;381;p74"/>
          <p:cNvCxnSpPr/>
          <p:nvPr/>
        </p:nvCxnSpPr>
        <p:spPr>
          <a:xfrm flipH="1" rot="10800000">
            <a:off x="171225" y="4701650"/>
            <a:ext cx="8792100" cy="600"/>
          </a:xfrm>
          <a:prstGeom prst="straightConnector1">
            <a:avLst/>
          </a:prstGeom>
          <a:noFill/>
          <a:ln cap="flat" cmpd="sng" w="9525">
            <a:solidFill>
              <a:srgbClr val="A9A9A9"/>
            </a:solidFill>
            <a:prstDash val="solid"/>
            <a:round/>
            <a:headEnd len="med" w="med" type="none"/>
            <a:tailEnd len="med" w="med" type="none"/>
          </a:ln>
        </p:spPr>
      </p:cxnSp>
      <p:pic>
        <p:nvPicPr>
          <p:cNvPr id="382" name="Google Shape;382;p74"/>
          <p:cNvPicPr preferRelativeResize="0"/>
          <p:nvPr/>
        </p:nvPicPr>
        <p:blipFill>
          <a:blip r:embed="rId2">
            <a:alphaModFix/>
          </a:blip>
          <a:stretch>
            <a:fillRect/>
          </a:stretch>
        </p:blipFill>
        <p:spPr>
          <a:xfrm>
            <a:off x="8745725" y="4787863"/>
            <a:ext cx="217601" cy="240475"/>
          </a:xfrm>
          <a:prstGeom prst="rect">
            <a:avLst/>
          </a:prstGeom>
          <a:noFill/>
          <a:ln>
            <a:noFill/>
          </a:ln>
        </p:spPr>
      </p:pic>
      <p:sp>
        <p:nvSpPr>
          <p:cNvPr id="383" name="Google Shape;383;p74"/>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600">
                <a:latin typeface="Montserrat Light"/>
                <a:ea typeface="Montserrat Light"/>
                <a:cs typeface="Montserrat Light"/>
                <a:sym typeface="Montserrat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page pink" showMasterSp="0">
  <p:cSld name="TITLE_AND_BODY_1_1_3_2">
    <p:bg>
      <p:bgPr>
        <a:solidFill>
          <a:srgbClr val="ED008C"/>
        </a:solidFill>
      </p:bgPr>
    </p:bg>
    <p:spTree>
      <p:nvGrpSpPr>
        <p:cNvPr id="384" name="Shape 384"/>
        <p:cNvGrpSpPr/>
        <p:nvPr/>
      </p:nvGrpSpPr>
      <p:grpSpPr>
        <a:xfrm>
          <a:off x="0" y="0"/>
          <a:ext cx="0" cy="0"/>
          <a:chOff x="0" y="0"/>
          <a:chExt cx="0" cy="0"/>
        </a:xfrm>
      </p:grpSpPr>
      <p:sp>
        <p:nvSpPr>
          <p:cNvPr id="385" name="Google Shape;385;p75"/>
          <p:cNvSpPr txBox="1"/>
          <p:nvPr>
            <p:ph type="title"/>
          </p:nvPr>
        </p:nvSpPr>
        <p:spPr>
          <a:xfrm>
            <a:off x="9850" y="2146950"/>
            <a:ext cx="9144000" cy="6453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3000">
                <a:solidFill>
                  <a:srgbClr val="FFFFFF"/>
                </a:solidFill>
                <a:latin typeface="Montserrat Light"/>
                <a:ea typeface="Montserrat Light"/>
                <a:cs typeface="Montserrat Light"/>
                <a:sym typeface="Montserrat Light"/>
              </a:defRPr>
            </a:lvl1pPr>
            <a:lvl2pPr lvl="1" rtl="0" algn="ctr">
              <a:spcBef>
                <a:spcPts val="0"/>
              </a:spcBef>
              <a:spcAft>
                <a:spcPts val="0"/>
              </a:spcAft>
              <a:buNone/>
              <a:defRPr sz="2000">
                <a:solidFill>
                  <a:srgbClr val="FFFFFF"/>
                </a:solidFill>
                <a:latin typeface="Montserrat Light"/>
                <a:ea typeface="Montserrat Light"/>
                <a:cs typeface="Montserrat Light"/>
                <a:sym typeface="Montserrat Light"/>
              </a:defRPr>
            </a:lvl2pPr>
            <a:lvl3pPr lvl="2" rtl="0" algn="ctr">
              <a:spcBef>
                <a:spcPts val="0"/>
              </a:spcBef>
              <a:spcAft>
                <a:spcPts val="0"/>
              </a:spcAft>
              <a:buNone/>
              <a:defRPr sz="2000">
                <a:solidFill>
                  <a:srgbClr val="FFFFFF"/>
                </a:solidFill>
                <a:latin typeface="Montserrat Light"/>
                <a:ea typeface="Montserrat Light"/>
                <a:cs typeface="Montserrat Light"/>
                <a:sym typeface="Montserrat Light"/>
              </a:defRPr>
            </a:lvl3pPr>
            <a:lvl4pPr lvl="3" rtl="0" algn="ctr">
              <a:spcBef>
                <a:spcPts val="0"/>
              </a:spcBef>
              <a:spcAft>
                <a:spcPts val="0"/>
              </a:spcAft>
              <a:buNone/>
              <a:defRPr sz="2000">
                <a:solidFill>
                  <a:srgbClr val="FFFFFF"/>
                </a:solidFill>
                <a:latin typeface="Montserrat Light"/>
                <a:ea typeface="Montserrat Light"/>
                <a:cs typeface="Montserrat Light"/>
                <a:sym typeface="Montserrat Light"/>
              </a:defRPr>
            </a:lvl4pPr>
            <a:lvl5pPr lvl="4" rtl="0" algn="ctr">
              <a:spcBef>
                <a:spcPts val="0"/>
              </a:spcBef>
              <a:spcAft>
                <a:spcPts val="0"/>
              </a:spcAft>
              <a:buNone/>
              <a:defRPr sz="2000">
                <a:solidFill>
                  <a:srgbClr val="FFFFFF"/>
                </a:solidFill>
                <a:latin typeface="Montserrat Light"/>
                <a:ea typeface="Montserrat Light"/>
                <a:cs typeface="Montserrat Light"/>
                <a:sym typeface="Montserrat Light"/>
              </a:defRPr>
            </a:lvl5pPr>
            <a:lvl6pPr lvl="5" rtl="0" algn="ctr">
              <a:spcBef>
                <a:spcPts val="0"/>
              </a:spcBef>
              <a:spcAft>
                <a:spcPts val="0"/>
              </a:spcAft>
              <a:buNone/>
              <a:defRPr sz="2000">
                <a:solidFill>
                  <a:srgbClr val="FFFFFF"/>
                </a:solidFill>
                <a:latin typeface="Montserrat Light"/>
                <a:ea typeface="Montserrat Light"/>
                <a:cs typeface="Montserrat Light"/>
                <a:sym typeface="Montserrat Light"/>
              </a:defRPr>
            </a:lvl6pPr>
            <a:lvl7pPr lvl="6" rtl="0" algn="ctr">
              <a:spcBef>
                <a:spcPts val="0"/>
              </a:spcBef>
              <a:spcAft>
                <a:spcPts val="0"/>
              </a:spcAft>
              <a:buNone/>
              <a:defRPr sz="2000">
                <a:solidFill>
                  <a:srgbClr val="FFFFFF"/>
                </a:solidFill>
                <a:latin typeface="Montserrat Light"/>
                <a:ea typeface="Montserrat Light"/>
                <a:cs typeface="Montserrat Light"/>
                <a:sym typeface="Montserrat Light"/>
              </a:defRPr>
            </a:lvl7pPr>
            <a:lvl8pPr lvl="7" rtl="0" algn="ctr">
              <a:spcBef>
                <a:spcPts val="0"/>
              </a:spcBef>
              <a:spcAft>
                <a:spcPts val="0"/>
              </a:spcAft>
              <a:buNone/>
              <a:defRPr sz="2000">
                <a:solidFill>
                  <a:srgbClr val="FFFFFF"/>
                </a:solidFill>
                <a:latin typeface="Montserrat Light"/>
                <a:ea typeface="Montserrat Light"/>
                <a:cs typeface="Montserrat Light"/>
                <a:sym typeface="Montserrat Light"/>
              </a:defRPr>
            </a:lvl8pPr>
            <a:lvl9pPr lvl="8" rtl="0" algn="ctr">
              <a:spcBef>
                <a:spcPts val="0"/>
              </a:spcBef>
              <a:spcAft>
                <a:spcPts val="0"/>
              </a:spcAft>
              <a:buNone/>
              <a:defRPr sz="2000">
                <a:solidFill>
                  <a:srgbClr val="FFFFFF"/>
                </a:solidFill>
                <a:latin typeface="Montserrat Light"/>
                <a:ea typeface="Montserrat Light"/>
                <a:cs typeface="Montserrat Light"/>
                <a:sym typeface="Montserrat Light"/>
              </a:defRPr>
            </a:lvl9pPr>
          </a:lstStyle>
          <a:p/>
        </p:txBody>
      </p:sp>
      <p:pic>
        <p:nvPicPr>
          <p:cNvPr id="386" name="Google Shape;386;p75"/>
          <p:cNvPicPr preferRelativeResize="0"/>
          <p:nvPr/>
        </p:nvPicPr>
        <p:blipFill rotWithShape="1">
          <a:blip r:embed="rId2">
            <a:alphaModFix/>
          </a:blip>
          <a:srcRect b="0" l="0" r="0" t="0"/>
          <a:stretch/>
        </p:blipFill>
        <p:spPr>
          <a:xfrm>
            <a:off x="8745725" y="4787863"/>
            <a:ext cx="217601" cy="240475"/>
          </a:xfrm>
          <a:prstGeom prst="rect">
            <a:avLst/>
          </a:prstGeom>
          <a:noFill/>
          <a:ln>
            <a:noFill/>
          </a:ln>
        </p:spPr>
      </p:pic>
      <p:cxnSp>
        <p:nvCxnSpPr>
          <p:cNvPr id="387" name="Google Shape;387;p75"/>
          <p:cNvCxnSpPr/>
          <p:nvPr/>
        </p:nvCxnSpPr>
        <p:spPr>
          <a:xfrm flipH="1" rot="10800000">
            <a:off x="171225" y="4701650"/>
            <a:ext cx="8792100" cy="600"/>
          </a:xfrm>
          <a:prstGeom prst="straightConnector1">
            <a:avLst/>
          </a:prstGeom>
          <a:noFill/>
          <a:ln cap="flat" cmpd="sng" w="9525">
            <a:solidFill>
              <a:srgbClr val="FFFFFF"/>
            </a:solidFill>
            <a:prstDash val="solid"/>
            <a:round/>
            <a:headEnd len="med" w="med" type="none"/>
            <a:tailEnd len="med" w="med" type="none"/>
          </a:ln>
        </p:spPr>
      </p:cxnSp>
      <p:sp>
        <p:nvSpPr>
          <p:cNvPr id="388" name="Google Shape;388;p75"/>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600">
                <a:solidFill>
                  <a:srgbClr val="FFFFFF"/>
                </a:solidFill>
                <a:latin typeface="Montserrat Light"/>
                <a:ea typeface="Montserrat Light"/>
                <a:cs typeface="Montserrat Light"/>
                <a:sym typeface="Montserrat Light"/>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pic>
        <p:nvPicPr>
          <p:cNvPr id="389" name="Google Shape;389;p75"/>
          <p:cNvPicPr preferRelativeResize="0"/>
          <p:nvPr/>
        </p:nvPicPr>
        <p:blipFill>
          <a:blip r:embed="rId3">
            <a:alphaModFix/>
          </a:blip>
          <a:stretch>
            <a:fillRect/>
          </a:stretch>
        </p:blipFill>
        <p:spPr>
          <a:xfrm>
            <a:off x="80850" y="4759088"/>
            <a:ext cx="355050" cy="318825"/>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blue" showMasterSp="0">
  <p:cSld name="TITLE_AND_BODY_1_1_3_1">
    <p:bg>
      <p:bgPr>
        <a:solidFill>
          <a:srgbClr val="00A9E0"/>
        </a:solidFill>
      </p:bgPr>
    </p:bg>
    <p:spTree>
      <p:nvGrpSpPr>
        <p:cNvPr id="390" name="Shape 390"/>
        <p:cNvGrpSpPr/>
        <p:nvPr/>
      </p:nvGrpSpPr>
      <p:grpSpPr>
        <a:xfrm>
          <a:off x="0" y="0"/>
          <a:ext cx="0" cy="0"/>
          <a:chOff x="0" y="0"/>
          <a:chExt cx="0" cy="0"/>
        </a:xfrm>
      </p:grpSpPr>
      <p:sp>
        <p:nvSpPr>
          <p:cNvPr id="391" name="Google Shape;391;p76"/>
          <p:cNvSpPr txBox="1"/>
          <p:nvPr>
            <p:ph type="title"/>
          </p:nvPr>
        </p:nvSpPr>
        <p:spPr>
          <a:xfrm>
            <a:off x="9850" y="2146950"/>
            <a:ext cx="9144000" cy="6453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3000">
                <a:solidFill>
                  <a:srgbClr val="FFFFFF"/>
                </a:solidFill>
                <a:latin typeface="Montserrat Light"/>
                <a:ea typeface="Montserrat Light"/>
                <a:cs typeface="Montserrat Light"/>
                <a:sym typeface="Montserrat Light"/>
              </a:defRPr>
            </a:lvl1pPr>
            <a:lvl2pPr lvl="1" rtl="0" algn="ctr">
              <a:spcBef>
                <a:spcPts val="0"/>
              </a:spcBef>
              <a:spcAft>
                <a:spcPts val="0"/>
              </a:spcAft>
              <a:buNone/>
              <a:defRPr sz="2000">
                <a:solidFill>
                  <a:srgbClr val="FFFFFF"/>
                </a:solidFill>
                <a:latin typeface="Montserrat Light"/>
                <a:ea typeface="Montserrat Light"/>
                <a:cs typeface="Montserrat Light"/>
                <a:sym typeface="Montserrat Light"/>
              </a:defRPr>
            </a:lvl2pPr>
            <a:lvl3pPr lvl="2" rtl="0" algn="ctr">
              <a:spcBef>
                <a:spcPts val="0"/>
              </a:spcBef>
              <a:spcAft>
                <a:spcPts val="0"/>
              </a:spcAft>
              <a:buNone/>
              <a:defRPr sz="2000">
                <a:solidFill>
                  <a:srgbClr val="FFFFFF"/>
                </a:solidFill>
                <a:latin typeface="Montserrat Light"/>
                <a:ea typeface="Montserrat Light"/>
                <a:cs typeface="Montserrat Light"/>
                <a:sym typeface="Montserrat Light"/>
              </a:defRPr>
            </a:lvl3pPr>
            <a:lvl4pPr lvl="3" rtl="0" algn="ctr">
              <a:spcBef>
                <a:spcPts val="0"/>
              </a:spcBef>
              <a:spcAft>
                <a:spcPts val="0"/>
              </a:spcAft>
              <a:buNone/>
              <a:defRPr sz="2000">
                <a:solidFill>
                  <a:srgbClr val="FFFFFF"/>
                </a:solidFill>
                <a:latin typeface="Montserrat Light"/>
                <a:ea typeface="Montserrat Light"/>
                <a:cs typeface="Montserrat Light"/>
                <a:sym typeface="Montserrat Light"/>
              </a:defRPr>
            </a:lvl4pPr>
            <a:lvl5pPr lvl="4" rtl="0" algn="ctr">
              <a:spcBef>
                <a:spcPts val="0"/>
              </a:spcBef>
              <a:spcAft>
                <a:spcPts val="0"/>
              </a:spcAft>
              <a:buNone/>
              <a:defRPr sz="2000">
                <a:solidFill>
                  <a:srgbClr val="FFFFFF"/>
                </a:solidFill>
                <a:latin typeface="Montserrat Light"/>
                <a:ea typeface="Montserrat Light"/>
                <a:cs typeface="Montserrat Light"/>
                <a:sym typeface="Montserrat Light"/>
              </a:defRPr>
            </a:lvl5pPr>
            <a:lvl6pPr lvl="5" rtl="0" algn="ctr">
              <a:spcBef>
                <a:spcPts val="0"/>
              </a:spcBef>
              <a:spcAft>
                <a:spcPts val="0"/>
              </a:spcAft>
              <a:buNone/>
              <a:defRPr sz="2000">
                <a:solidFill>
                  <a:srgbClr val="FFFFFF"/>
                </a:solidFill>
                <a:latin typeface="Montserrat Light"/>
                <a:ea typeface="Montserrat Light"/>
                <a:cs typeface="Montserrat Light"/>
                <a:sym typeface="Montserrat Light"/>
              </a:defRPr>
            </a:lvl6pPr>
            <a:lvl7pPr lvl="6" rtl="0" algn="ctr">
              <a:spcBef>
                <a:spcPts val="0"/>
              </a:spcBef>
              <a:spcAft>
                <a:spcPts val="0"/>
              </a:spcAft>
              <a:buNone/>
              <a:defRPr sz="2000">
                <a:solidFill>
                  <a:srgbClr val="FFFFFF"/>
                </a:solidFill>
                <a:latin typeface="Montserrat Light"/>
                <a:ea typeface="Montserrat Light"/>
                <a:cs typeface="Montserrat Light"/>
                <a:sym typeface="Montserrat Light"/>
              </a:defRPr>
            </a:lvl7pPr>
            <a:lvl8pPr lvl="7" rtl="0" algn="ctr">
              <a:spcBef>
                <a:spcPts val="0"/>
              </a:spcBef>
              <a:spcAft>
                <a:spcPts val="0"/>
              </a:spcAft>
              <a:buNone/>
              <a:defRPr sz="2000">
                <a:solidFill>
                  <a:srgbClr val="FFFFFF"/>
                </a:solidFill>
                <a:latin typeface="Montserrat Light"/>
                <a:ea typeface="Montserrat Light"/>
                <a:cs typeface="Montserrat Light"/>
                <a:sym typeface="Montserrat Light"/>
              </a:defRPr>
            </a:lvl8pPr>
            <a:lvl9pPr lvl="8" rtl="0" algn="ctr">
              <a:spcBef>
                <a:spcPts val="0"/>
              </a:spcBef>
              <a:spcAft>
                <a:spcPts val="0"/>
              </a:spcAft>
              <a:buNone/>
              <a:defRPr sz="2000">
                <a:solidFill>
                  <a:srgbClr val="FFFFFF"/>
                </a:solidFill>
                <a:latin typeface="Montserrat Light"/>
                <a:ea typeface="Montserrat Light"/>
                <a:cs typeface="Montserrat Light"/>
                <a:sym typeface="Montserrat Light"/>
              </a:defRPr>
            </a:lvl9pPr>
          </a:lstStyle>
          <a:p/>
        </p:txBody>
      </p:sp>
      <p:pic>
        <p:nvPicPr>
          <p:cNvPr id="392" name="Google Shape;392;p76"/>
          <p:cNvPicPr preferRelativeResize="0"/>
          <p:nvPr/>
        </p:nvPicPr>
        <p:blipFill rotWithShape="1">
          <a:blip r:embed="rId2">
            <a:alphaModFix/>
          </a:blip>
          <a:srcRect b="0" l="0" r="0" t="0"/>
          <a:stretch/>
        </p:blipFill>
        <p:spPr>
          <a:xfrm>
            <a:off x="8745725" y="4787863"/>
            <a:ext cx="217601" cy="240475"/>
          </a:xfrm>
          <a:prstGeom prst="rect">
            <a:avLst/>
          </a:prstGeom>
          <a:noFill/>
          <a:ln>
            <a:noFill/>
          </a:ln>
        </p:spPr>
      </p:pic>
      <p:cxnSp>
        <p:nvCxnSpPr>
          <p:cNvPr id="393" name="Google Shape;393;p76"/>
          <p:cNvCxnSpPr/>
          <p:nvPr/>
        </p:nvCxnSpPr>
        <p:spPr>
          <a:xfrm flipH="1" rot="10800000">
            <a:off x="171225" y="4701650"/>
            <a:ext cx="8792100" cy="600"/>
          </a:xfrm>
          <a:prstGeom prst="straightConnector1">
            <a:avLst/>
          </a:prstGeom>
          <a:noFill/>
          <a:ln cap="flat" cmpd="sng" w="9525">
            <a:solidFill>
              <a:srgbClr val="FFFFFF"/>
            </a:solidFill>
            <a:prstDash val="solid"/>
            <a:round/>
            <a:headEnd len="med" w="med" type="none"/>
            <a:tailEnd len="med" w="med" type="none"/>
          </a:ln>
        </p:spPr>
      </p:cxnSp>
      <p:sp>
        <p:nvSpPr>
          <p:cNvPr id="394" name="Google Shape;394;p76"/>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600">
                <a:solidFill>
                  <a:srgbClr val="FFFFFF"/>
                </a:solidFill>
                <a:latin typeface="Montserrat Light"/>
                <a:ea typeface="Montserrat Light"/>
                <a:cs typeface="Montserrat Light"/>
                <a:sym typeface="Montserrat Light"/>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pic>
        <p:nvPicPr>
          <p:cNvPr id="395" name="Google Shape;395;p76"/>
          <p:cNvPicPr preferRelativeResize="0"/>
          <p:nvPr/>
        </p:nvPicPr>
        <p:blipFill>
          <a:blip r:embed="rId3">
            <a:alphaModFix/>
          </a:blip>
          <a:stretch>
            <a:fillRect/>
          </a:stretch>
        </p:blipFill>
        <p:spPr>
          <a:xfrm>
            <a:off x="80850" y="4759088"/>
            <a:ext cx="355050" cy="318825"/>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green" showMasterSp="0">
  <p:cSld name="TITLE_AND_BODY_1_1_3_1_1">
    <p:bg>
      <p:bgPr>
        <a:solidFill>
          <a:srgbClr val="78BE20"/>
        </a:solidFill>
      </p:bgPr>
    </p:bg>
    <p:spTree>
      <p:nvGrpSpPr>
        <p:cNvPr id="396" name="Shape 396"/>
        <p:cNvGrpSpPr/>
        <p:nvPr/>
      </p:nvGrpSpPr>
      <p:grpSpPr>
        <a:xfrm>
          <a:off x="0" y="0"/>
          <a:ext cx="0" cy="0"/>
          <a:chOff x="0" y="0"/>
          <a:chExt cx="0" cy="0"/>
        </a:xfrm>
      </p:grpSpPr>
      <p:sp>
        <p:nvSpPr>
          <p:cNvPr id="397" name="Google Shape;397;p77"/>
          <p:cNvSpPr txBox="1"/>
          <p:nvPr>
            <p:ph type="title"/>
          </p:nvPr>
        </p:nvSpPr>
        <p:spPr>
          <a:xfrm>
            <a:off x="9850" y="2146950"/>
            <a:ext cx="9144000" cy="6453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3000">
                <a:solidFill>
                  <a:srgbClr val="FFFFFF"/>
                </a:solidFill>
                <a:latin typeface="Montserrat Light"/>
                <a:ea typeface="Montserrat Light"/>
                <a:cs typeface="Montserrat Light"/>
                <a:sym typeface="Montserrat Light"/>
              </a:defRPr>
            </a:lvl1pPr>
            <a:lvl2pPr lvl="1" rtl="0" algn="ctr">
              <a:spcBef>
                <a:spcPts val="0"/>
              </a:spcBef>
              <a:spcAft>
                <a:spcPts val="0"/>
              </a:spcAft>
              <a:buNone/>
              <a:defRPr sz="2000">
                <a:solidFill>
                  <a:srgbClr val="FFFFFF"/>
                </a:solidFill>
                <a:latin typeface="Montserrat Light"/>
                <a:ea typeface="Montserrat Light"/>
                <a:cs typeface="Montserrat Light"/>
                <a:sym typeface="Montserrat Light"/>
              </a:defRPr>
            </a:lvl2pPr>
            <a:lvl3pPr lvl="2" rtl="0" algn="ctr">
              <a:spcBef>
                <a:spcPts val="0"/>
              </a:spcBef>
              <a:spcAft>
                <a:spcPts val="0"/>
              </a:spcAft>
              <a:buNone/>
              <a:defRPr sz="2000">
                <a:solidFill>
                  <a:srgbClr val="FFFFFF"/>
                </a:solidFill>
                <a:latin typeface="Montserrat Light"/>
                <a:ea typeface="Montserrat Light"/>
                <a:cs typeface="Montserrat Light"/>
                <a:sym typeface="Montserrat Light"/>
              </a:defRPr>
            </a:lvl3pPr>
            <a:lvl4pPr lvl="3" rtl="0" algn="ctr">
              <a:spcBef>
                <a:spcPts val="0"/>
              </a:spcBef>
              <a:spcAft>
                <a:spcPts val="0"/>
              </a:spcAft>
              <a:buNone/>
              <a:defRPr sz="2000">
                <a:solidFill>
                  <a:srgbClr val="FFFFFF"/>
                </a:solidFill>
                <a:latin typeface="Montserrat Light"/>
                <a:ea typeface="Montserrat Light"/>
                <a:cs typeface="Montserrat Light"/>
                <a:sym typeface="Montserrat Light"/>
              </a:defRPr>
            </a:lvl4pPr>
            <a:lvl5pPr lvl="4" rtl="0" algn="ctr">
              <a:spcBef>
                <a:spcPts val="0"/>
              </a:spcBef>
              <a:spcAft>
                <a:spcPts val="0"/>
              </a:spcAft>
              <a:buNone/>
              <a:defRPr sz="2000">
                <a:solidFill>
                  <a:srgbClr val="FFFFFF"/>
                </a:solidFill>
                <a:latin typeface="Montserrat Light"/>
                <a:ea typeface="Montserrat Light"/>
                <a:cs typeface="Montserrat Light"/>
                <a:sym typeface="Montserrat Light"/>
              </a:defRPr>
            </a:lvl5pPr>
            <a:lvl6pPr lvl="5" rtl="0" algn="ctr">
              <a:spcBef>
                <a:spcPts val="0"/>
              </a:spcBef>
              <a:spcAft>
                <a:spcPts val="0"/>
              </a:spcAft>
              <a:buNone/>
              <a:defRPr sz="2000">
                <a:solidFill>
                  <a:srgbClr val="FFFFFF"/>
                </a:solidFill>
                <a:latin typeface="Montserrat Light"/>
                <a:ea typeface="Montserrat Light"/>
                <a:cs typeface="Montserrat Light"/>
                <a:sym typeface="Montserrat Light"/>
              </a:defRPr>
            </a:lvl6pPr>
            <a:lvl7pPr lvl="6" rtl="0" algn="ctr">
              <a:spcBef>
                <a:spcPts val="0"/>
              </a:spcBef>
              <a:spcAft>
                <a:spcPts val="0"/>
              </a:spcAft>
              <a:buNone/>
              <a:defRPr sz="2000">
                <a:solidFill>
                  <a:srgbClr val="FFFFFF"/>
                </a:solidFill>
                <a:latin typeface="Montserrat Light"/>
                <a:ea typeface="Montserrat Light"/>
                <a:cs typeface="Montserrat Light"/>
                <a:sym typeface="Montserrat Light"/>
              </a:defRPr>
            </a:lvl7pPr>
            <a:lvl8pPr lvl="7" rtl="0" algn="ctr">
              <a:spcBef>
                <a:spcPts val="0"/>
              </a:spcBef>
              <a:spcAft>
                <a:spcPts val="0"/>
              </a:spcAft>
              <a:buNone/>
              <a:defRPr sz="2000">
                <a:solidFill>
                  <a:srgbClr val="FFFFFF"/>
                </a:solidFill>
                <a:latin typeface="Montserrat Light"/>
                <a:ea typeface="Montserrat Light"/>
                <a:cs typeface="Montserrat Light"/>
                <a:sym typeface="Montserrat Light"/>
              </a:defRPr>
            </a:lvl8pPr>
            <a:lvl9pPr lvl="8" rtl="0" algn="ctr">
              <a:spcBef>
                <a:spcPts val="0"/>
              </a:spcBef>
              <a:spcAft>
                <a:spcPts val="0"/>
              </a:spcAft>
              <a:buNone/>
              <a:defRPr sz="2000">
                <a:solidFill>
                  <a:srgbClr val="FFFFFF"/>
                </a:solidFill>
                <a:latin typeface="Montserrat Light"/>
                <a:ea typeface="Montserrat Light"/>
                <a:cs typeface="Montserrat Light"/>
                <a:sym typeface="Montserrat Light"/>
              </a:defRPr>
            </a:lvl9pPr>
          </a:lstStyle>
          <a:p/>
        </p:txBody>
      </p:sp>
      <p:pic>
        <p:nvPicPr>
          <p:cNvPr id="398" name="Google Shape;398;p77"/>
          <p:cNvPicPr preferRelativeResize="0"/>
          <p:nvPr/>
        </p:nvPicPr>
        <p:blipFill rotWithShape="1">
          <a:blip r:embed="rId2">
            <a:alphaModFix/>
          </a:blip>
          <a:srcRect b="0" l="0" r="0" t="0"/>
          <a:stretch/>
        </p:blipFill>
        <p:spPr>
          <a:xfrm>
            <a:off x="8745725" y="4787863"/>
            <a:ext cx="217601" cy="240475"/>
          </a:xfrm>
          <a:prstGeom prst="rect">
            <a:avLst/>
          </a:prstGeom>
          <a:noFill/>
          <a:ln>
            <a:noFill/>
          </a:ln>
        </p:spPr>
      </p:pic>
      <p:cxnSp>
        <p:nvCxnSpPr>
          <p:cNvPr id="399" name="Google Shape;399;p77"/>
          <p:cNvCxnSpPr/>
          <p:nvPr/>
        </p:nvCxnSpPr>
        <p:spPr>
          <a:xfrm flipH="1" rot="10800000">
            <a:off x="171225" y="4701650"/>
            <a:ext cx="8792100" cy="600"/>
          </a:xfrm>
          <a:prstGeom prst="straightConnector1">
            <a:avLst/>
          </a:prstGeom>
          <a:noFill/>
          <a:ln cap="flat" cmpd="sng" w="9525">
            <a:solidFill>
              <a:srgbClr val="FFFFFF"/>
            </a:solidFill>
            <a:prstDash val="solid"/>
            <a:round/>
            <a:headEnd len="med" w="med" type="none"/>
            <a:tailEnd len="med" w="med" type="none"/>
          </a:ln>
        </p:spPr>
      </p:cxnSp>
      <p:sp>
        <p:nvSpPr>
          <p:cNvPr id="400" name="Google Shape;400;p77"/>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600">
                <a:solidFill>
                  <a:srgbClr val="FFFFFF"/>
                </a:solidFill>
                <a:latin typeface="Montserrat Light"/>
                <a:ea typeface="Montserrat Light"/>
                <a:cs typeface="Montserrat Light"/>
                <a:sym typeface="Montserrat Light"/>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pic>
        <p:nvPicPr>
          <p:cNvPr id="401" name="Google Shape;401;p77"/>
          <p:cNvPicPr preferRelativeResize="0"/>
          <p:nvPr/>
        </p:nvPicPr>
        <p:blipFill>
          <a:blip r:embed="rId3">
            <a:alphaModFix/>
          </a:blip>
          <a:stretch>
            <a:fillRect/>
          </a:stretch>
        </p:blipFill>
        <p:spPr>
          <a:xfrm>
            <a:off x="80850" y="4759088"/>
            <a:ext cx="355050" cy="318825"/>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purple" showMasterSp="0">
  <p:cSld name="TITLE_AND_BODY_1_1_3_1_1_1">
    <p:bg>
      <p:bgPr>
        <a:solidFill>
          <a:srgbClr val="702082"/>
        </a:solidFill>
      </p:bgPr>
    </p:bg>
    <p:spTree>
      <p:nvGrpSpPr>
        <p:cNvPr id="402" name="Shape 402"/>
        <p:cNvGrpSpPr/>
        <p:nvPr/>
      </p:nvGrpSpPr>
      <p:grpSpPr>
        <a:xfrm>
          <a:off x="0" y="0"/>
          <a:ext cx="0" cy="0"/>
          <a:chOff x="0" y="0"/>
          <a:chExt cx="0" cy="0"/>
        </a:xfrm>
      </p:grpSpPr>
      <p:sp>
        <p:nvSpPr>
          <p:cNvPr id="403" name="Google Shape;403;p78"/>
          <p:cNvSpPr txBox="1"/>
          <p:nvPr>
            <p:ph type="title"/>
          </p:nvPr>
        </p:nvSpPr>
        <p:spPr>
          <a:xfrm>
            <a:off x="9850" y="2146950"/>
            <a:ext cx="9144000" cy="6453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3000">
                <a:solidFill>
                  <a:srgbClr val="FFFFFF"/>
                </a:solidFill>
                <a:latin typeface="Montserrat Light"/>
                <a:ea typeface="Montserrat Light"/>
                <a:cs typeface="Montserrat Light"/>
                <a:sym typeface="Montserrat Light"/>
              </a:defRPr>
            </a:lvl1pPr>
            <a:lvl2pPr lvl="1" rtl="0" algn="ctr">
              <a:spcBef>
                <a:spcPts val="0"/>
              </a:spcBef>
              <a:spcAft>
                <a:spcPts val="0"/>
              </a:spcAft>
              <a:buNone/>
              <a:defRPr sz="2000">
                <a:solidFill>
                  <a:srgbClr val="FFFFFF"/>
                </a:solidFill>
                <a:latin typeface="Montserrat Light"/>
                <a:ea typeface="Montserrat Light"/>
                <a:cs typeface="Montserrat Light"/>
                <a:sym typeface="Montserrat Light"/>
              </a:defRPr>
            </a:lvl2pPr>
            <a:lvl3pPr lvl="2" rtl="0" algn="ctr">
              <a:spcBef>
                <a:spcPts val="0"/>
              </a:spcBef>
              <a:spcAft>
                <a:spcPts val="0"/>
              </a:spcAft>
              <a:buNone/>
              <a:defRPr sz="2000">
                <a:solidFill>
                  <a:srgbClr val="FFFFFF"/>
                </a:solidFill>
                <a:latin typeface="Montserrat Light"/>
                <a:ea typeface="Montserrat Light"/>
                <a:cs typeface="Montserrat Light"/>
                <a:sym typeface="Montserrat Light"/>
              </a:defRPr>
            </a:lvl3pPr>
            <a:lvl4pPr lvl="3" rtl="0" algn="ctr">
              <a:spcBef>
                <a:spcPts val="0"/>
              </a:spcBef>
              <a:spcAft>
                <a:spcPts val="0"/>
              </a:spcAft>
              <a:buNone/>
              <a:defRPr sz="2000">
                <a:solidFill>
                  <a:srgbClr val="FFFFFF"/>
                </a:solidFill>
                <a:latin typeface="Montserrat Light"/>
                <a:ea typeface="Montserrat Light"/>
                <a:cs typeface="Montserrat Light"/>
                <a:sym typeface="Montserrat Light"/>
              </a:defRPr>
            </a:lvl4pPr>
            <a:lvl5pPr lvl="4" rtl="0" algn="ctr">
              <a:spcBef>
                <a:spcPts val="0"/>
              </a:spcBef>
              <a:spcAft>
                <a:spcPts val="0"/>
              </a:spcAft>
              <a:buNone/>
              <a:defRPr sz="2000">
                <a:solidFill>
                  <a:srgbClr val="FFFFFF"/>
                </a:solidFill>
                <a:latin typeface="Montserrat Light"/>
                <a:ea typeface="Montserrat Light"/>
                <a:cs typeface="Montserrat Light"/>
                <a:sym typeface="Montserrat Light"/>
              </a:defRPr>
            </a:lvl5pPr>
            <a:lvl6pPr lvl="5" rtl="0" algn="ctr">
              <a:spcBef>
                <a:spcPts val="0"/>
              </a:spcBef>
              <a:spcAft>
                <a:spcPts val="0"/>
              </a:spcAft>
              <a:buNone/>
              <a:defRPr sz="2000">
                <a:solidFill>
                  <a:srgbClr val="FFFFFF"/>
                </a:solidFill>
                <a:latin typeface="Montserrat Light"/>
                <a:ea typeface="Montserrat Light"/>
                <a:cs typeface="Montserrat Light"/>
                <a:sym typeface="Montserrat Light"/>
              </a:defRPr>
            </a:lvl6pPr>
            <a:lvl7pPr lvl="6" rtl="0" algn="ctr">
              <a:spcBef>
                <a:spcPts val="0"/>
              </a:spcBef>
              <a:spcAft>
                <a:spcPts val="0"/>
              </a:spcAft>
              <a:buNone/>
              <a:defRPr sz="2000">
                <a:solidFill>
                  <a:srgbClr val="FFFFFF"/>
                </a:solidFill>
                <a:latin typeface="Montserrat Light"/>
                <a:ea typeface="Montserrat Light"/>
                <a:cs typeface="Montserrat Light"/>
                <a:sym typeface="Montserrat Light"/>
              </a:defRPr>
            </a:lvl7pPr>
            <a:lvl8pPr lvl="7" rtl="0" algn="ctr">
              <a:spcBef>
                <a:spcPts val="0"/>
              </a:spcBef>
              <a:spcAft>
                <a:spcPts val="0"/>
              </a:spcAft>
              <a:buNone/>
              <a:defRPr sz="2000">
                <a:solidFill>
                  <a:srgbClr val="FFFFFF"/>
                </a:solidFill>
                <a:latin typeface="Montserrat Light"/>
                <a:ea typeface="Montserrat Light"/>
                <a:cs typeface="Montserrat Light"/>
                <a:sym typeface="Montserrat Light"/>
              </a:defRPr>
            </a:lvl8pPr>
            <a:lvl9pPr lvl="8" rtl="0" algn="ctr">
              <a:spcBef>
                <a:spcPts val="0"/>
              </a:spcBef>
              <a:spcAft>
                <a:spcPts val="0"/>
              </a:spcAft>
              <a:buNone/>
              <a:defRPr sz="2000">
                <a:solidFill>
                  <a:srgbClr val="FFFFFF"/>
                </a:solidFill>
                <a:latin typeface="Montserrat Light"/>
                <a:ea typeface="Montserrat Light"/>
                <a:cs typeface="Montserrat Light"/>
                <a:sym typeface="Montserrat Light"/>
              </a:defRPr>
            </a:lvl9pPr>
          </a:lstStyle>
          <a:p/>
        </p:txBody>
      </p:sp>
      <p:pic>
        <p:nvPicPr>
          <p:cNvPr id="404" name="Google Shape;404;p78"/>
          <p:cNvPicPr preferRelativeResize="0"/>
          <p:nvPr/>
        </p:nvPicPr>
        <p:blipFill rotWithShape="1">
          <a:blip r:embed="rId2">
            <a:alphaModFix/>
          </a:blip>
          <a:srcRect b="0" l="0" r="0" t="0"/>
          <a:stretch/>
        </p:blipFill>
        <p:spPr>
          <a:xfrm>
            <a:off x="8745725" y="4787863"/>
            <a:ext cx="217601" cy="240475"/>
          </a:xfrm>
          <a:prstGeom prst="rect">
            <a:avLst/>
          </a:prstGeom>
          <a:noFill/>
          <a:ln>
            <a:noFill/>
          </a:ln>
        </p:spPr>
      </p:pic>
      <p:cxnSp>
        <p:nvCxnSpPr>
          <p:cNvPr id="405" name="Google Shape;405;p78"/>
          <p:cNvCxnSpPr/>
          <p:nvPr/>
        </p:nvCxnSpPr>
        <p:spPr>
          <a:xfrm flipH="1" rot="10800000">
            <a:off x="171225" y="4701650"/>
            <a:ext cx="8792100" cy="600"/>
          </a:xfrm>
          <a:prstGeom prst="straightConnector1">
            <a:avLst/>
          </a:prstGeom>
          <a:noFill/>
          <a:ln cap="flat" cmpd="sng" w="9525">
            <a:solidFill>
              <a:srgbClr val="FFFFFF"/>
            </a:solidFill>
            <a:prstDash val="solid"/>
            <a:round/>
            <a:headEnd len="med" w="med" type="none"/>
            <a:tailEnd len="med" w="med" type="none"/>
          </a:ln>
        </p:spPr>
      </p:cxnSp>
      <p:sp>
        <p:nvSpPr>
          <p:cNvPr id="406" name="Google Shape;406;p78"/>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600">
                <a:solidFill>
                  <a:srgbClr val="FFFFFF"/>
                </a:solidFill>
                <a:latin typeface="Montserrat Light"/>
                <a:ea typeface="Montserrat Light"/>
                <a:cs typeface="Montserrat Light"/>
                <a:sym typeface="Montserrat Light"/>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pic>
        <p:nvPicPr>
          <p:cNvPr id="407" name="Google Shape;407;p78"/>
          <p:cNvPicPr preferRelativeResize="0"/>
          <p:nvPr/>
        </p:nvPicPr>
        <p:blipFill>
          <a:blip r:embed="rId3">
            <a:alphaModFix/>
          </a:blip>
          <a:stretch>
            <a:fillRect/>
          </a:stretch>
        </p:blipFill>
        <p:spPr>
          <a:xfrm>
            <a:off x="80850" y="4759088"/>
            <a:ext cx="355050" cy="318825"/>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red" showMasterSp="0">
  <p:cSld name="TITLE_AND_BODY_1_1_3_1_1_1_1">
    <p:bg>
      <p:bgPr>
        <a:solidFill>
          <a:srgbClr val="C8102E"/>
        </a:solidFill>
      </p:bgPr>
    </p:bg>
    <p:spTree>
      <p:nvGrpSpPr>
        <p:cNvPr id="408" name="Shape 408"/>
        <p:cNvGrpSpPr/>
        <p:nvPr/>
      </p:nvGrpSpPr>
      <p:grpSpPr>
        <a:xfrm>
          <a:off x="0" y="0"/>
          <a:ext cx="0" cy="0"/>
          <a:chOff x="0" y="0"/>
          <a:chExt cx="0" cy="0"/>
        </a:xfrm>
      </p:grpSpPr>
      <p:sp>
        <p:nvSpPr>
          <p:cNvPr id="409" name="Google Shape;409;p79"/>
          <p:cNvSpPr txBox="1"/>
          <p:nvPr>
            <p:ph type="title"/>
          </p:nvPr>
        </p:nvSpPr>
        <p:spPr>
          <a:xfrm>
            <a:off x="9850" y="2146950"/>
            <a:ext cx="9144000" cy="6453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3000">
                <a:solidFill>
                  <a:srgbClr val="FFFFFF"/>
                </a:solidFill>
                <a:latin typeface="Montserrat Light"/>
                <a:ea typeface="Montserrat Light"/>
                <a:cs typeface="Montserrat Light"/>
                <a:sym typeface="Montserrat Light"/>
              </a:defRPr>
            </a:lvl1pPr>
            <a:lvl2pPr lvl="1" rtl="0" algn="ctr">
              <a:spcBef>
                <a:spcPts val="0"/>
              </a:spcBef>
              <a:spcAft>
                <a:spcPts val="0"/>
              </a:spcAft>
              <a:buNone/>
              <a:defRPr sz="2000">
                <a:solidFill>
                  <a:srgbClr val="FFFFFF"/>
                </a:solidFill>
                <a:latin typeface="Montserrat Light"/>
                <a:ea typeface="Montserrat Light"/>
                <a:cs typeface="Montserrat Light"/>
                <a:sym typeface="Montserrat Light"/>
              </a:defRPr>
            </a:lvl2pPr>
            <a:lvl3pPr lvl="2" rtl="0" algn="ctr">
              <a:spcBef>
                <a:spcPts val="0"/>
              </a:spcBef>
              <a:spcAft>
                <a:spcPts val="0"/>
              </a:spcAft>
              <a:buNone/>
              <a:defRPr sz="2000">
                <a:solidFill>
                  <a:srgbClr val="FFFFFF"/>
                </a:solidFill>
                <a:latin typeface="Montserrat Light"/>
                <a:ea typeface="Montserrat Light"/>
                <a:cs typeface="Montserrat Light"/>
                <a:sym typeface="Montserrat Light"/>
              </a:defRPr>
            </a:lvl3pPr>
            <a:lvl4pPr lvl="3" rtl="0" algn="ctr">
              <a:spcBef>
                <a:spcPts val="0"/>
              </a:spcBef>
              <a:spcAft>
                <a:spcPts val="0"/>
              </a:spcAft>
              <a:buNone/>
              <a:defRPr sz="2000">
                <a:solidFill>
                  <a:srgbClr val="FFFFFF"/>
                </a:solidFill>
                <a:latin typeface="Montserrat Light"/>
                <a:ea typeface="Montserrat Light"/>
                <a:cs typeface="Montserrat Light"/>
                <a:sym typeface="Montserrat Light"/>
              </a:defRPr>
            </a:lvl4pPr>
            <a:lvl5pPr lvl="4" rtl="0" algn="ctr">
              <a:spcBef>
                <a:spcPts val="0"/>
              </a:spcBef>
              <a:spcAft>
                <a:spcPts val="0"/>
              </a:spcAft>
              <a:buNone/>
              <a:defRPr sz="2000">
                <a:solidFill>
                  <a:srgbClr val="FFFFFF"/>
                </a:solidFill>
                <a:latin typeface="Montserrat Light"/>
                <a:ea typeface="Montserrat Light"/>
                <a:cs typeface="Montserrat Light"/>
                <a:sym typeface="Montserrat Light"/>
              </a:defRPr>
            </a:lvl5pPr>
            <a:lvl6pPr lvl="5" rtl="0" algn="ctr">
              <a:spcBef>
                <a:spcPts val="0"/>
              </a:spcBef>
              <a:spcAft>
                <a:spcPts val="0"/>
              </a:spcAft>
              <a:buNone/>
              <a:defRPr sz="2000">
                <a:solidFill>
                  <a:srgbClr val="FFFFFF"/>
                </a:solidFill>
                <a:latin typeface="Montserrat Light"/>
                <a:ea typeface="Montserrat Light"/>
                <a:cs typeface="Montserrat Light"/>
                <a:sym typeface="Montserrat Light"/>
              </a:defRPr>
            </a:lvl6pPr>
            <a:lvl7pPr lvl="6" rtl="0" algn="ctr">
              <a:spcBef>
                <a:spcPts val="0"/>
              </a:spcBef>
              <a:spcAft>
                <a:spcPts val="0"/>
              </a:spcAft>
              <a:buNone/>
              <a:defRPr sz="2000">
                <a:solidFill>
                  <a:srgbClr val="FFFFFF"/>
                </a:solidFill>
                <a:latin typeface="Montserrat Light"/>
                <a:ea typeface="Montserrat Light"/>
                <a:cs typeface="Montserrat Light"/>
                <a:sym typeface="Montserrat Light"/>
              </a:defRPr>
            </a:lvl7pPr>
            <a:lvl8pPr lvl="7" rtl="0" algn="ctr">
              <a:spcBef>
                <a:spcPts val="0"/>
              </a:spcBef>
              <a:spcAft>
                <a:spcPts val="0"/>
              </a:spcAft>
              <a:buNone/>
              <a:defRPr sz="2000">
                <a:solidFill>
                  <a:srgbClr val="FFFFFF"/>
                </a:solidFill>
                <a:latin typeface="Montserrat Light"/>
                <a:ea typeface="Montserrat Light"/>
                <a:cs typeface="Montserrat Light"/>
                <a:sym typeface="Montserrat Light"/>
              </a:defRPr>
            </a:lvl8pPr>
            <a:lvl9pPr lvl="8" rtl="0" algn="ctr">
              <a:spcBef>
                <a:spcPts val="0"/>
              </a:spcBef>
              <a:spcAft>
                <a:spcPts val="0"/>
              </a:spcAft>
              <a:buNone/>
              <a:defRPr sz="2000">
                <a:solidFill>
                  <a:srgbClr val="FFFFFF"/>
                </a:solidFill>
                <a:latin typeface="Montserrat Light"/>
                <a:ea typeface="Montserrat Light"/>
                <a:cs typeface="Montserrat Light"/>
                <a:sym typeface="Montserrat Light"/>
              </a:defRPr>
            </a:lvl9pPr>
          </a:lstStyle>
          <a:p/>
        </p:txBody>
      </p:sp>
      <p:pic>
        <p:nvPicPr>
          <p:cNvPr id="410" name="Google Shape;410;p79"/>
          <p:cNvPicPr preferRelativeResize="0"/>
          <p:nvPr/>
        </p:nvPicPr>
        <p:blipFill rotWithShape="1">
          <a:blip r:embed="rId2">
            <a:alphaModFix/>
          </a:blip>
          <a:srcRect b="0" l="0" r="0" t="0"/>
          <a:stretch/>
        </p:blipFill>
        <p:spPr>
          <a:xfrm>
            <a:off x="8745725" y="4787863"/>
            <a:ext cx="217601" cy="240475"/>
          </a:xfrm>
          <a:prstGeom prst="rect">
            <a:avLst/>
          </a:prstGeom>
          <a:noFill/>
          <a:ln>
            <a:noFill/>
          </a:ln>
        </p:spPr>
      </p:pic>
      <p:cxnSp>
        <p:nvCxnSpPr>
          <p:cNvPr id="411" name="Google Shape;411;p79"/>
          <p:cNvCxnSpPr/>
          <p:nvPr/>
        </p:nvCxnSpPr>
        <p:spPr>
          <a:xfrm flipH="1" rot="10800000">
            <a:off x="171225" y="4701650"/>
            <a:ext cx="8792100" cy="600"/>
          </a:xfrm>
          <a:prstGeom prst="straightConnector1">
            <a:avLst/>
          </a:prstGeom>
          <a:noFill/>
          <a:ln cap="flat" cmpd="sng" w="9525">
            <a:solidFill>
              <a:srgbClr val="FFFFFF"/>
            </a:solidFill>
            <a:prstDash val="solid"/>
            <a:round/>
            <a:headEnd len="med" w="med" type="none"/>
            <a:tailEnd len="med" w="med" type="none"/>
          </a:ln>
        </p:spPr>
      </p:cxnSp>
      <p:sp>
        <p:nvSpPr>
          <p:cNvPr id="412" name="Google Shape;412;p79"/>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600">
                <a:solidFill>
                  <a:srgbClr val="FFFFFF"/>
                </a:solidFill>
                <a:latin typeface="Montserrat Light"/>
                <a:ea typeface="Montserrat Light"/>
                <a:cs typeface="Montserrat Light"/>
                <a:sym typeface="Montserrat Light"/>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pic>
        <p:nvPicPr>
          <p:cNvPr id="413" name="Google Shape;413;p79"/>
          <p:cNvPicPr preferRelativeResize="0"/>
          <p:nvPr/>
        </p:nvPicPr>
        <p:blipFill>
          <a:blip r:embed="rId3">
            <a:alphaModFix/>
          </a:blip>
          <a:stretch>
            <a:fillRect/>
          </a:stretch>
        </p:blipFill>
        <p:spPr>
          <a:xfrm>
            <a:off x="80850" y="4759088"/>
            <a:ext cx="355050" cy="318825"/>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orange" showMasterSp="0">
  <p:cSld name="TITLE_AND_BODY_1_1_3_1_1_1_1_1">
    <p:bg>
      <p:bgPr>
        <a:solidFill>
          <a:srgbClr val="DC4405"/>
        </a:solidFill>
      </p:bgPr>
    </p:bg>
    <p:spTree>
      <p:nvGrpSpPr>
        <p:cNvPr id="414" name="Shape 414"/>
        <p:cNvGrpSpPr/>
        <p:nvPr/>
      </p:nvGrpSpPr>
      <p:grpSpPr>
        <a:xfrm>
          <a:off x="0" y="0"/>
          <a:ext cx="0" cy="0"/>
          <a:chOff x="0" y="0"/>
          <a:chExt cx="0" cy="0"/>
        </a:xfrm>
      </p:grpSpPr>
      <p:sp>
        <p:nvSpPr>
          <p:cNvPr id="415" name="Google Shape;415;p80"/>
          <p:cNvSpPr txBox="1"/>
          <p:nvPr>
            <p:ph type="title"/>
          </p:nvPr>
        </p:nvSpPr>
        <p:spPr>
          <a:xfrm>
            <a:off x="9850" y="2146950"/>
            <a:ext cx="9144000" cy="6453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3000">
                <a:solidFill>
                  <a:srgbClr val="FFFFFF"/>
                </a:solidFill>
                <a:latin typeface="Montserrat Light"/>
                <a:ea typeface="Montserrat Light"/>
                <a:cs typeface="Montserrat Light"/>
                <a:sym typeface="Montserrat Light"/>
              </a:defRPr>
            </a:lvl1pPr>
            <a:lvl2pPr lvl="1" rtl="0" algn="ctr">
              <a:spcBef>
                <a:spcPts val="0"/>
              </a:spcBef>
              <a:spcAft>
                <a:spcPts val="0"/>
              </a:spcAft>
              <a:buNone/>
              <a:defRPr sz="2000">
                <a:solidFill>
                  <a:srgbClr val="FFFFFF"/>
                </a:solidFill>
                <a:latin typeface="Montserrat Light"/>
                <a:ea typeface="Montserrat Light"/>
                <a:cs typeface="Montserrat Light"/>
                <a:sym typeface="Montserrat Light"/>
              </a:defRPr>
            </a:lvl2pPr>
            <a:lvl3pPr lvl="2" rtl="0" algn="ctr">
              <a:spcBef>
                <a:spcPts val="0"/>
              </a:spcBef>
              <a:spcAft>
                <a:spcPts val="0"/>
              </a:spcAft>
              <a:buNone/>
              <a:defRPr sz="2000">
                <a:solidFill>
                  <a:srgbClr val="FFFFFF"/>
                </a:solidFill>
                <a:latin typeface="Montserrat Light"/>
                <a:ea typeface="Montserrat Light"/>
                <a:cs typeface="Montserrat Light"/>
                <a:sym typeface="Montserrat Light"/>
              </a:defRPr>
            </a:lvl3pPr>
            <a:lvl4pPr lvl="3" rtl="0" algn="ctr">
              <a:spcBef>
                <a:spcPts val="0"/>
              </a:spcBef>
              <a:spcAft>
                <a:spcPts val="0"/>
              </a:spcAft>
              <a:buNone/>
              <a:defRPr sz="2000">
                <a:solidFill>
                  <a:srgbClr val="FFFFFF"/>
                </a:solidFill>
                <a:latin typeface="Montserrat Light"/>
                <a:ea typeface="Montserrat Light"/>
                <a:cs typeface="Montserrat Light"/>
                <a:sym typeface="Montserrat Light"/>
              </a:defRPr>
            </a:lvl4pPr>
            <a:lvl5pPr lvl="4" rtl="0" algn="ctr">
              <a:spcBef>
                <a:spcPts val="0"/>
              </a:spcBef>
              <a:spcAft>
                <a:spcPts val="0"/>
              </a:spcAft>
              <a:buNone/>
              <a:defRPr sz="2000">
                <a:solidFill>
                  <a:srgbClr val="FFFFFF"/>
                </a:solidFill>
                <a:latin typeface="Montserrat Light"/>
                <a:ea typeface="Montserrat Light"/>
                <a:cs typeface="Montserrat Light"/>
                <a:sym typeface="Montserrat Light"/>
              </a:defRPr>
            </a:lvl5pPr>
            <a:lvl6pPr lvl="5" rtl="0" algn="ctr">
              <a:spcBef>
                <a:spcPts val="0"/>
              </a:spcBef>
              <a:spcAft>
                <a:spcPts val="0"/>
              </a:spcAft>
              <a:buNone/>
              <a:defRPr sz="2000">
                <a:solidFill>
                  <a:srgbClr val="FFFFFF"/>
                </a:solidFill>
                <a:latin typeface="Montserrat Light"/>
                <a:ea typeface="Montserrat Light"/>
                <a:cs typeface="Montserrat Light"/>
                <a:sym typeface="Montserrat Light"/>
              </a:defRPr>
            </a:lvl6pPr>
            <a:lvl7pPr lvl="6" rtl="0" algn="ctr">
              <a:spcBef>
                <a:spcPts val="0"/>
              </a:spcBef>
              <a:spcAft>
                <a:spcPts val="0"/>
              </a:spcAft>
              <a:buNone/>
              <a:defRPr sz="2000">
                <a:solidFill>
                  <a:srgbClr val="FFFFFF"/>
                </a:solidFill>
                <a:latin typeface="Montserrat Light"/>
                <a:ea typeface="Montserrat Light"/>
                <a:cs typeface="Montserrat Light"/>
                <a:sym typeface="Montserrat Light"/>
              </a:defRPr>
            </a:lvl7pPr>
            <a:lvl8pPr lvl="7" rtl="0" algn="ctr">
              <a:spcBef>
                <a:spcPts val="0"/>
              </a:spcBef>
              <a:spcAft>
                <a:spcPts val="0"/>
              </a:spcAft>
              <a:buNone/>
              <a:defRPr sz="2000">
                <a:solidFill>
                  <a:srgbClr val="FFFFFF"/>
                </a:solidFill>
                <a:latin typeface="Montserrat Light"/>
                <a:ea typeface="Montserrat Light"/>
                <a:cs typeface="Montserrat Light"/>
                <a:sym typeface="Montserrat Light"/>
              </a:defRPr>
            </a:lvl8pPr>
            <a:lvl9pPr lvl="8" rtl="0" algn="ctr">
              <a:spcBef>
                <a:spcPts val="0"/>
              </a:spcBef>
              <a:spcAft>
                <a:spcPts val="0"/>
              </a:spcAft>
              <a:buNone/>
              <a:defRPr sz="2000">
                <a:solidFill>
                  <a:srgbClr val="FFFFFF"/>
                </a:solidFill>
                <a:latin typeface="Montserrat Light"/>
                <a:ea typeface="Montserrat Light"/>
                <a:cs typeface="Montserrat Light"/>
                <a:sym typeface="Montserrat Light"/>
              </a:defRPr>
            </a:lvl9pPr>
          </a:lstStyle>
          <a:p/>
        </p:txBody>
      </p:sp>
      <p:pic>
        <p:nvPicPr>
          <p:cNvPr id="416" name="Google Shape;416;p80"/>
          <p:cNvPicPr preferRelativeResize="0"/>
          <p:nvPr/>
        </p:nvPicPr>
        <p:blipFill rotWithShape="1">
          <a:blip r:embed="rId2">
            <a:alphaModFix/>
          </a:blip>
          <a:srcRect b="0" l="0" r="0" t="0"/>
          <a:stretch/>
        </p:blipFill>
        <p:spPr>
          <a:xfrm>
            <a:off x="8745725" y="4787863"/>
            <a:ext cx="217601" cy="240475"/>
          </a:xfrm>
          <a:prstGeom prst="rect">
            <a:avLst/>
          </a:prstGeom>
          <a:noFill/>
          <a:ln>
            <a:noFill/>
          </a:ln>
        </p:spPr>
      </p:pic>
      <p:cxnSp>
        <p:nvCxnSpPr>
          <p:cNvPr id="417" name="Google Shape;417;p80"/>
          <p:cNvCxnSpPr/>
          <p:nvPr/>
        </p:nvCxnSpPr>
        <p:spPr>
          <a:xfrm flipH="1" rot="10800000">
            <a:off x="171225" y="4701650"/>
            <a:ext cx="8792100" cy="600"/>
          </a:xfrm>
          <a:prstGeom prst="straightConnector1">
            <a:avLst/>
          </a:prstGeom>
          <a:noFill/>
          <a:ln cap="flat" cmpd="sng" w="9525">
            <a:solidFill>
              <a:srgbClr val="FFFFFF"/>
            </a:solidFill>
            <a:prstDash val="solid"/>
            <a:round/>
            <a:headEnd len="med" w="med" type="none"/>
            <a:tailEnd len="med" w="med" type="none"/>
          </a:ln>
        </p:spPr>
      </p:cxnSp>
      <p:sp>
        <p:nvSpPr>
          <p:cNvPr id="418" name="Google Shape;418;p80"/>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600">
                <a:solidFill>
                  <a:srgbClr val="FFFFFF"/>
                </a:solidFill>
                <a:latin typeface="Montserrat Light"/>
                <a:ea typeface="Montserrat Light"/>
                <a:cs typeface="Montserrat Light"/>
                <a:sym typeface="Montserrat Light"/>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pic>
        <p:nvPicPr>
          <p:cNvPr id="419" name="Google Shape;419;p80"/>
          <p:cNvPicPr preferRelativeResize="0"/>
          <p:nvPr/>
        </p:nvPicPr>
        <p:blipFill>
          <a:blip r:embed="rId3">
            <a:alphaModFix/>
          </a:blip>
          <a:stretch>
            <a:fillRect/>
          </a:stretch>
        </p:blipFill>
        <p:spPr>
          <a:xfrm>
            <a:off x="80850" y="4759088"/>
            <a:ext cx="355050" cy="318825"/>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EE breaker pink" showMasterSp="0">
  <p:cSld name="TITLE_AND_BODY_1_1_2">
    <p:bg>
      <p:bgPr>
        <a:solidFill>
          <a:srgbClr val="ED008C"/>
        </a:solidFill>
      </p:bgPr>
    </p:bg>
    <p:spTree>
      <p:nvGrpSpPr>
        <p:cNvPr id="420" name="Shape 420"/>
        <p:cNvGrpSpPr/>
        <p:nvPr/>
      </p:nvGrpSpPr>
      <p:grpSpPr>
        <a:xfrm>
          <a:off x="0" y="0"/>
          <a:ext cx="0" cy="0"/>
          <a:chOff x="0" y="0"/>
          <a:chExt cx="0" cy="0"/>
        </a:xfrm>
      </p:grpSpPr>
      <p:sp>
        <p:nvSpPr>
          <p:cNvPr id="421" name="Google Shape;421;p81"/>
          <p:cNvSpPr txBox="1"/>
          <p:nvPr>
            <p:ph type="title"/>
          </p:nvPr>
        </p:nvSpPr>
        <p:spPr>
          <a:xfrm>
            <a:off x="9850" y="3259950"/>
            <a:ext cx="9144000" cy="4545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000">
                <a:solidFill>
                  <a:srgbClr val="FFFFFF"/>
                </a:solidFill>
                <a:latin typeface="Montserrat Light"/>
                <a:ea typeface="Montserrat Light"/>
                <a:cs typeface="Montserrat Light"/>
                <a:sym typeface="Montserrat Light"/>
              </a:defRPr>
            </a:lvl1pPr>
            <a:lvl2pPr lvl="1" rtl="0" algn="ctr">
              <a:spcBef>
                <a:spcPts val="0"/>
              </a:spcBef>
              <a:spcAft>
                <a:spcPts val="0"/>
              </a:spcAft>
              <a:buNone/>
              <a:defRPr sz="2000">
                <a:solidFill>
                  <a:srgbClr val="FFFFFF"/>
                </a:solidFill>
                <a:latin typeface="Montserrat Light"/>
                <a:ea typeface="Montserrat Light"/>
                <a:cs typeface="Montserrat Light"/>
                <a:sym typeface="Montserrat Light"/>
              </a:defRPr>
            </a:lvl2pPr>
            <a:lvl3pPr lvl="2" rtl="0" algn="ctr">
              <a:spcBef>
                <a:spcPts val="0"/>
              </a:spcBef>
              <a:spcAft>
                <a:spcPts val="0"/>
              </a:spcAft>
              <a:buNone/>
              <a:defRPr sz="2000">
                <a:solidFill>
                  <a:srgbClr val="FFFFFF"/>
                </a:solidFill>
                <a:latin typeface="Montserrat Light"/>
                <a:ea typeface="Montserrat Light"/>
                <a:cs typeface="Montserrat Light"/>
                <a:sym typeface="Montserrat Light"/>
              </a:defRPr>
            </a:lvl3pPr>
            <a:lvl4pPr lvl="3" rtl="0" algn="ctr">
              <a:spcBef>
                <a:spcPts val="0"/>
              </a:spcBef>
              <a:spcAft>
                <a:spcPts val="0"/>
              </a:spcAft>
              <a:buNone/>
              <a:defRPr sz="2000">
                <a:solidFill>
                  <a:srgbClr val="FFFFFF"/>
                </a:solidFill>
                <a:latin typeface="Montserrat Light"/>
                <a:ea typeface="Montserrat Light"/>
                <a:cs typeface="Montserrat Light"/>
                <a:sym typeface="Montserrat Light"/>
              </a:defRPr>
            </a:lvl4pPr>
            <a:lvl5pPr lvl="4" rtl="0" algn="ctr">
              <a:spcBef>
                <a:spcPts val="0"/>
              </a:spcBef>
              <a:spcAft>
                <a:spcPts val="0"/>
              </a:spcAft>
              <a:buNone/>
              <a:defRPr sz="2000">
                <a:solidFill>
                  <a:srgbClr val="FFFFFF"/>
                </a:solidFill>
                <a:latin typeface="Montserrat Light"/>
                <a:ea typeface="Montserrat Light"/>
                <a:cs typeface="Montserrat Light"/>
                <a:sym typeface="Montserrat Light"/>
              </a:defRPr>
            </a:lvl5pPr>
            <a:lvl6pPr lvl="5" rtl="0" algn="ctr">
              <a:spcBef>
                <a:spcPts val="0"/>
              </a:spcBef>
              <a:spcAft>
                <a:spcPts val="0"/>
              </a:spcAft>
              <a:buNone/>
              <a:defRPr sz="2000">
                <a:solidFill>
                  <a:srgbClr val="FFFFFF"/>
                </a:solidFill>
                <a:latin typeface="Montserrat Light"/>
                <a:ea typeface="Montserrat Light"/>
                <a:cs typeface="Montserrat Light"/>
                <a:sym typeface="Montserrat Light"/>
              </a:defRPr>
            </a:lvl6pPr>
            <a:lvl7pPr lvl="6" rtl="0" algn="ctr">
              <a:spcBef>
                <a:spcPts val="0"/>
              </a:spcBef>
              <a:spcAft>
                <a:spcPts val="0"/>
              </a:spcAft>
              <a:buNone/>
              <a:defRPr sz="2000">
                <a:solidFill>
                  <a:srgbClr val="FFFFFF"/>
                </a:solidFill>
                <a:latin typeface="Montserrat Light"/>
                <a:ea typeface="Montserrat Light"/>
                <a:cs typeface="Montserrat Light"/>
                <a:sym typeface="Montserrat Light"/>
              </a:defRPr>
            </a:lvl7pPr>
            <a:lvl8pPr lvl="7" rtl="0" algn="ctr">
              <a:spcBef>
                <a:spcPts val="0"/>
              </a:spcBef>
              <a:spcAft>
                <a:spcPts val="0"/>
              </a:spcAft>
              <a:buNone/>
              <a:defRPr sz="2000">
                <a:solidFill>
                  <a:srgbClr val="FFFFFF"/>
                </a:solidFill>
                <a:latin typeface="Montserrat Light"/>
                <a:ea typeface="Montserrat Light"/>
                <a:cs typeface="Montserrat Light"/>
                <a:sym typeface="Montserrat Light"/>
              </a:defRPr>
            </a:lvl8pPr>
            <a:lvl9pPr lvl="8" rtl="0" algn="ctr">
              <a:spcBef>
                <a:spcPts val="0"/>
              </a:spcBef>
              <a:spcAft>
                <a:spcPts val="0"/>
              </a:spcAft>
              <a:buNone/>
              <a:defRPr sz="2000">
                <a:solidFill>
                  <a:srgbClr val="FFFFFF"/>
                </a:solidFill>
                <a:latin typeface="Montserrat Light"/>
                <a:ea typeface="Montserrat Light"/>
                <a:cs typeface="Montserrat Light"/>
                <a:sym typeface="Montserrat Light"/>
              </a:defRPr>
            </a:lvl9pPr>
          </a:lstStyle>
          <a:p/>
        </p:txBody>
      </p:sp>
      <p:pic>
        <p:nvPicPr>
          <p:cNvPr id="422" name="Google Shape;422;p81"/>
          <p:cNvPicPr preferRelativeResize="0"/>
          <p:nvPr/>
        </p:nvPicPr>
        <p:blipFill rotWithShape="1">
          <a:blip r:embed="rId2">
            <a:alphaModFix/>
          </a:blip>
          <a:srcRect b="0" l="0" r="0" t="0"/>
          <a:stretch/>
        </p:blipFill>
        <p:spPr>
          <a:xfrm>
            <a:off x="3732100" y="1277250"/>
            <a:ext cx="1692950" cy="1870800"/>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EE breaker blue" showMasterSp="0">
  <p:cSld name="TITLE_AND_BODY_1_1_2_1">
    <p:bg>
      <p:bgPr>
        <a:solidFill>
          <a:srgbClr val="00A9E0"/>
        </a:solidFill>
      </p:bgPr>
    </p:bg>
    <p:spTree>
      <p:nvGrpSpPr>
        <p:cNvPr id="423" name="Shape 423"/>
        <p:cNvGrpSpPr/>
        <p:nvPr/>
      </p:nvGrpSpPr>
      <p:grpSpPr>
        <a:xfrm>
          <a:off x="0" y="0"/>
          <a:ext cx="0" cy="0"/>
          <a:chOff x="0" y="0"/>
          <a:chExt cx="0" cy="0"/>
        </a:xfrm>
      </p:grpSpPr>
      <p:sp>
        <p:nvSpPr>
          <p:cNvPr id="424" name="Google Shape;424;p82"/>
          <p:cNvSpPr txBox="1"/>
          <p:nvPr>
            <p:ph type="title"/>
          </p:nvPr>
        </p:nvSpPr>
        <p:spPr>
          <a:xfrm>
            <a:off x="9850" y="3259950"/>
            <a:ext cx="9144000" cy="4545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000">
                <a:solidFill>
                  <a:srgbClr val="FFFFFF"/>
                </a:solidFill>
                <a:latin typeface="Montserrat Light"/>
                <a:ea typeface="Montserrat Light"/>
                <a:cs typeface="Montserrat Light"/>
                <a:sym typeface="Montserrat Light"/>
              </a:defRPr>
            </a:lvl1pPr>
            <a:lvl2pPr lvl="1" rtl="0" algn="ctr">
              <a:spcBef>
                <a:spcPts val="0"/>
              </a:spcBef>
              <a:spcAft>
                <a:spcPts val="0"/>
              </a:spcAft>
              <a:buNone/>
              <a:defRPr sz="2000">
                <a:solidFill>
                  <a:srgbClr val="FFFFFF"/>
                </a:solidFill>
                <a:latin typeface="Montserrat Light"/>
                <a:ea typeface="Montserrat Light"/>
                <a:cs typeface="Montserrat Light"/>
                <a:sym typeface="Montserrat Light"/>
              </a:defRPr>
            </a:lvl2pPr>
            <a:lvl3pPr lvl="2" rtl="0" algn="ctr">
              <a:spcBef>
                <a:spcPts val="0"/>
              </a:spcBef>
              <a:spcAft>
                <a:spcPts val="0"/>
              </a:spcAft>
              <a:buNone/>
              <a:defRPr sz="2000">
                <a:solidFill>
                  <a:srgbClr val="FFFFFF"/>
                </a:solidFill>
                <a:latin typeface="Montserrat Light"/>
                <a:ea typeface="Montserrat Light"/>
                <a:cs typeface="Montserrat Light"/>
                <a:sym typeface="Montserrat Light"/>
              </a:defRPr>
            </a:lvl3pPr>
            <a:lvl4pPr lvl="3" rtl="0" algn="ctr">
              <a:spcBef>
                <a:spcPts val="0"/>
              </a:spcBef>
              <a:spcAft>
                <a:spcPts val="0"/>
              </a:spcAft>
              <a:buNone/>
              <a:defRPr sz="2000">
                <a:solidFill>
                  <a:srgbClr val="FFFFFF"/>
                </a:solidFill>
                <a:latin typeface="Montserrat Light"/>
                <a:ea typeface="Montserrat Light"/>
                <a:cs typeface="Montserrat Light"/>
                <a:sym typeface="Montserrat Light"/>
              </a:defRPr>
            </a:lvl4pPr>
            <a:lvl5pPr lvl="4" rtl="0" algn="ctr">
              <a:spcBef>
                <a:spcPts val="0"/>
              </a:spcBef>
              <a:spcAft>
                <a:spcPts val="0"/>
              </a:spcAft>
              <a:buNone/>
              <a:defRPr sz="2000">
                <a:solidFill>
                  <a:srgbClr val="FFFFFF"/>
                </a:solidFill>
                <a:latin typeface="Montserrat Light"/>
                <a:ea typeface="Montserrat Light"/>
                <a:cs typeface="Montserrat Light"/>
                <a:sym typeface="Montserrat Light"/>
              </a:defRPr>
            </a:lvl5pPr>
            <a:lvl6pPr lvl="5" rtl="0" algn="ctr">
              <a:spcBef>
                <a:spcPts val="0"/>
              </a:spcBef>
              <a:spcAft>
                <a:spcPts val="0"/>
              </a:spcAft>
              <a:buNone/>
              <a:defRPr sz="2000">
                <a:solidFill>
                  <a:srgbClr val="FFFFFF"/>
                </a:solidFill>
                <a:latin typeface="Montserrat Light"/>
                <a:ea typeface="Montserrat Light"/>
                <a:cs typeface="Montserrat Light"/>
                <a:sym typeface="Montserrat Light"/>
              </a:defRPr>
            </a:lvl6pPr>
            <a:lvl7pPr lvl="6" rtl="0" algn="ctr">
              <a:spcBef>
                <a:spcPts val="0"/>
              </a:spcBef>
              <a:spcAft>
                <a:spcPts val="0"/>
              </a:spcAft>
              <a:buNone/>
              <a:defRPr sz="2000">
                <a:solidFill>
                  <a:srgbClr val="FFFFFF"/>
                </a:solidFill>
                <a:latin typeface="Montserrat Light"/>
                <a:ea typeface="Montserrat Light"/>
                <a:cs typeface="Montserrat Light"/>
                <a:sym typeface="Montserrat Light"/>
              </a:defRPr>
            </a:lvl7pPr>
            <a:lvl8pPr lvl="7" rtl="0" algn="ctr">
              <a:spcBef>
                <a:spcPts val="0"/>
              </a:spcBef>
              <a:spcAft>
                <a:spcPts val="0"/>
              </a:spcAft>
              <a:buNone/>
              <a:defRPr sz="2000">
                <a:solidFill>
                  <a:srgbClr val="FFFFFF"/>
                </a:solidFill>
                <a:latin typeface="Montserrat Light"/>
                <a:ea typeface="Montserrat Light"/>
                <a:cs typeface="Montserrat Light"/>
                <a:sym typeface="Montserrat Light"/>
              </a:defRPr>
            </a:lvl8pPr>
            <a:lvl9pPr lvl="8" rtl="0" algn="ctr">
              <a:spcBef>
                <a:spcPts val="0"/>
              </a:spcBef>
              <a:spcAft>
                <a:spcPts val="0"/>
              </a:spcAft>
              <a:buNone/>
              <a:defRPr sz="2000">
                <a:solidFill>
                  <a:srgbClr val="FFFFFF"/>
                </a:solidFill>
                <a:latin typeface="Montserrat Light"/>
                <a:ea typeface="Montserrat Light"/>
                <a:cs typeface="Montserrat Light"/>
                <a:sym typeface="Montserrat Light"/>
              </a:defRPr>
            </a:lvl9pPr>
          </a:lstStyle>
          <a:p/>
        </p:txBody>
      </p:sp>
      <p:pic>
        <p:nvPicPr>
          <p:cNvPr id="425" name="Google Shape;425;p82"/>
          <p:cNvPicPr preferRelativeResize="0"/>
          <p:nvPr/>
        </p:nvPicPr>
        <p:blipFill rotWithShape="1">
          <a:blip r:embed="rId2">
            <a:alphaModFix/>
          </a:blip>
          <a:srcRect b="0" l="0" r="0" t="0"/>
          <a:stretch/>
        </p:blipFill>
        <p:spPr>
          <a:xfrm>
            <a:off x="3732100" y="1277250"/>
            <a:ext cx="1692950" cy="18708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page pink" showMasterSp="0">
  <p:cSld name="TITLE_AND_BODY_1_1_3_2">
    <p:bg>
      <p:bgPr>
        <a:solidFill>
          <a:srgbClr val="ED008C"/>
        </a:solidFill>
      </p:bgPr>
    </p:bg>
    <p:spTree>
      <p:nvGrpSpPr>
        <p:cNvPr id="56" name="Shape 56"/>
        <p:cNvGrpSpPr/>
        <p:nvPr/>
      </p:nvGrpSpPr>
      <p:grpSpPr>
        <a:xfrm>
          <a:off x="0" y="0"/>
          <a:ext cx="0" cy="0"/>
          <a:chOff x="0" y="0"/>
          <a:chExt cx="0" cy="0"/>
        </a:xfrm>
      </p:grpSpPr>
      <p:sp>
        <p:nvSpPr>
          <p:cNvPr id="57" name="Google Shape;57;p9"/>
          <p:cNvSpPr txBox="1"/>
          <p:nvPr>
            <p:ph type="title"/>
          </p:nvPr>
        </p:nvSpPr>
        <p:spPr>
          <a:xfrm>
            <a:off x="9850" y="2146950"/>
            <a:ext cx="9144000" cy="6453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3000">
                <a:solidFill>
                  <a:srgbClr val="FFFFFF"/>
                </a:solidFill>
                <a:latin typeface="Montserrat Light"/>
                <a:ea typeface="Montserrat Light"/>
                <a:cs typeface="Montserrat Light"/>
                <a:sym typeface="Montserrat Light"/>
              </a:defRPr>
            </a:lvl1pPr>
            <a:lvl2pPr lvl="1" rtl="0" algn="ctr">
              <a:spcBef>
                <a:spcPts val="0"/>
              </a:spcBef>
              <a:spcAft>
                <a:spcPts val="0"/>
              </a:spcAft>
              <a:buNone/>
              <a:defRPr sz="2000">
                <a:solidFill>
                  <a:srgbClr val="FFFFFF"/>
                </a:solidFill>
                <a:latin typeface="Montserrat Light"/>
                <a:ea typeface="Montserrat Light"/>
                <a:cs typeface="Montserrat Light"/>
                <a:sym typeface="Montserrat Light"/>
              </a:defRPr>
            </a:lvl2pPr>
            <a:lvl3pPr lvl="2" rtl="0" algn="ctr">
              <a:spcBef>
                <a:spcPts val="0"/>
              </a:spcBef>
              <a:spcAft>
                <a:spcPts val="0"/>
              </a:spcAft>
              <a:buNone/>
              <a:defRPr sz="2000">
                <a:solidFill>
                  <a:srgbClr val="FFFFFF"/>
                </a:solidFill>
                <a:latin typeface="Montserrat Light"/>
                <a:ea typeface="Montserrat Light"/>
                <a:cs typeface="Montserrat Light"/>
                <a:sym typeface="Montserrat Light"/>
              </a:defRPr>
            </a:lvl3pPr>
            <a:lvl4pPr lvl="3" rtl="0" algn="ctr">
              <a:spcBef>
                <a:spcPts val="0"/>
              </a:spcBef>
              <a:spcAft>
                <a:spcPts val="0"/>
              </a:spcAft>
              <a:buNone/>
              <a:defRPr sz="2000">
                <a:solidFill>
                  <a:srgbClr val="FFFFFF"/>
                </a:solidFill>
                <a:latin typeface="Montserrat Light"/>
                <a:ea typeface="Montserrat Light"/>
                <a:cs typeface="Montserrat Light"/>
                <a:sym typeface="Montserrat Light"/>
              </a:defRPr>
            </a:lvl4pPr>
            <a:lvl5pPr lvl="4" rtl="0" algn="ctr">
              <a:spcBef>
                <a:spcPts val="0"/>
              </a:spcBef>
              <a:spcAft>
                <a:spcPts val="0"/>
              </a:spcAft>
              <a:buNone/>
              <a:defRPr sz="2000">
                <a:solidFill>
                  <a:srgbClr val="FFFFFF"/>
                </a:solidFill>
                <a:latin typeface="Montserrat Light"/>
                <a:ea typeface="Montserrat Light"/>
                <a:cs typeface="Montserrat Light"/>
                <a:sym typeface="Montserrat Light"/>
              </a:defRPr>
            </a:lvl5pPr>
            <a:lvl6pPr lvl="5" rtl="0" algn="ctr">
              <a:spcBef>
                <a:spcPts val="0"/>
              </a:spcBef>
              <a:spcAft>
                <a:spcPts val="0"/>
              </a:spcAft>
              <a:buNone/>
              <a:defRPr sz="2000">
                <a:solidFill>
                  <a:srgbClr val="FFFFFF"/>
                </a:solidFill>
                <a:latin typeface="Montserrat Light"/>
                <a:ea typeface="Montserrat Light"/>
                <a:cs typeface="Montserrat Light"/>
                <a:sym typeface="Montserrat Light"/>
              </a:defRPr>
            </a:lvl6pPr>
            <a:lvl7pPr lvl="6" rtl="0" algn="ctr">
              <a:spcBef>
                <a:spcPts val="0"/>
              </a:spcBef>
              <a:spcAft>
                <a:spcPts val="0"/>
              </a:spcAft>
              <a:buNone/>
              <a:defRPr sz="2000">
                <a:solidFill>
                  <a:srgbClr val="FFFFFF"/>
                </a:solidFill>
                <a:latin typeface="Montserrat Light"/>
                <a:ea typeface="Montserrat Light"/>
                <a:cs typeface="Montserrat Light"/>
                <a:sym typeface="Montserrat Light"/>
              </a:defRPr>
            </a:lvl7pPr>
            <a:lvl8pPr lvl="7" rtl="0" algn="ctr">
              <a:spcBef>
                <a:spcPts val="0"/>
              </a:spcBef>
              <a:spcAft>
                <a:spcPts val="0"/>
              </a:spcAft>
              <a:buNone/>
              <a:defRPr sz="2000">
                <a:solidFill>
                  <a:srgbClr val="FFFFFF"/>
                </a:solidFill>
                <a:latin typeface="Montserrat Light"/>
                <a:ea typeface="Montserrat Light"/>
                <a:cs typeface="Montserrat Light"/>
                <a:sym typeface="Montserrat Light"/>
              </a:defRPr>
            </a:lvl8pPr>
            <a:lvl9pPr lvl="8" rtl="0" algn="ctr">
              <a:spcBef>
                <a:spcPts val="0"/>
              </a:spcBef>
              <a:spcAft>
                <a:spcPts val="0"/>
              </a:spcAft>
              <a:buNone/>
              <a:defRPr sz="2000">
                <a:solidFill>
                  <a:srgbClr val="FFFFFF"/>
                </a:solidFill>
                <a:latin typeface="Montserrat Light"/>
                <a:ea typeface="Montserrat Light"/>
                <a:cs typeface="Montserrat Light"/>
                <a:sym typeface="Montserrat Light"/>
              </a:defRPr>
            </a:lvl9pPr>
          </a:lstStyle>
          <a:p/>
        </p:txBody>
      </p:sp>
      <p:pic>
        <p:nvPicPr>
          <p:cNvPr id="58" name="Google Shape;58;p9"/>
          <p:cNvPicPr preferRelativeResize="0"/>
          <p:nvPr/>
        </p:nvPicPr>
        <p:blipFill rotWithShape="1">
          <a:blip r:embed="rId2">
            <a:alphaModFix/>
          </a:blip>
          <a:srcRect b="0" l="0" r="0" t="0"/>
          <a:stretch/>
        </p:blipFill>
        <p:spPr>
          <a:xfrm>
            <a:off x="8745725" y="4787863"/>
            <a:ext cx="217601" cy="240475"/>
          </a:xfrm>
          <a:prstGeom prst="rect">
            <a:avLst/>
          </a:prstGeom>
          <a:noFill/>
          <a:ln>
            <a:noFill/>
          </a:ln>
        </p:spPr>
      </p:pic>
      <p:cxnSp>
        <p:nvCxnSpPr>
          <p:cNvPr id="59" name="Google Shape;59;p9"/>
          <p:cNvCxnSpPr/>
          <p:nvPr/>
        </p:nvCxnSpPr>
        <p:spPr>
          <a:xfrm flipH="1" rot="10800000">
            <a:off x="171225" y="4701650"/>
            <a:ext cx="8792100" cy="600"/>
          </a:xfrm>
          <a:prstGeom prst="straightConnector1">
            <a:avLst/>
          </a:prstGeom>
          <a:noFill/>
          <a:ln cap="flat" cmpd="sng" w="9525">
            <a:solidFill>
              <a:srgbClr val="FFFFFF"/>
            </a:solidFill>
            <a:prstDash val="solid"/>
            <a:round/>
            <a:headEnd len="med" w="med" type="none"/>
            <a:tailEnd len="med" w="med" type="none"/>
          </a:ln>
        </p:spPr>
      </p:cxnSp>
      <p:sp>
        <p:nvSpPr>
          <p:cNvPr id="60" name="Google Shape;60;p9"/>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600">
                <a:solidFill>
                  <a:srgbClr val="FFFFFF"/>
                </a:solidFill>
                <a:latin typeface="Montserrat Light"/>
                <a:ea typeface="Montserrat Light"/>
                <a:cs typeface="Montserrat Light"/>
                <a:sym typeface="Montserrat Light"/>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pic>
        <p:nvPicPr>
          <p:cNvPr id="61" name="Google Shape;61;p9"/>
          <p:cNvPicPr preferRelativeResize="0"/>
          <p:nvPr/>
        </p:nvPicPr>
        <p:blipFill>
          <a:blip r:embed="rId3">
            <a:alphaModFix/>
          </a:blip>
          <a:stretch>
            <a:fillRect/>
          </a:stretch>
        </p:blipFill>
        <p:spPr>
          <a:xfrm>
            <a:off x="80850" y="4759088"/>
            <a:ext cx="355050" cy="318825"/>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EE breaker green" showMasterSp="0">
  <p:cSld name="TITLE_AND_BODY_1_1_1">
    <p:bg>
      <p:bgPr>
        <a:solidFill>
          <a:srgbClr val="78BE20"/>
        </a:solidFill>
      </p:bgPr>
    </p:bg>
    <p:spTree>
      <p:nvGrpSpPr>
        <p:cNvPr id="426" name="Shape 426"/>
        <p:cNvGrpSpPr/>
        <p:nvPr/>
      </p:nvGrpSpPr>
      <p:grpSpPr>
        <a:xfrm>
          <a:off x="0" y="0"/>
          <a:ext cx="0" cy="0"/>
          <a:chOff x="0" y="0"/>
          <a:chExt cx="0" cy="0"/>
        </a:xfrm>
      </p:grpSpPr>
      <p:sp>
        <p:nvSpPr>
          <p:cNvPr id="427" name="Google Shape;427;p83"/>
          <p:cNvSpPr txBox="1"/>
          <p:nvPr>
            <p:ph type="title"/>
          </p:nvPr>
        </p:nvSpPr>
        <p:spPr>
          <a:xfrm>
            <a:off x="9850" y="3259950"/>
            <a:ext cx="9144000" cy="4545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000">
                <a:solidFill>
                  <a:srgbClr val="FFFFFF"/>
                </a:solidFill>
                <a:latin typeface="Montserrat Light"/>
                <a:ea typeface="Montserrat Light"/>
                <a:cs typeface="Montserrat Light"/>
                <a:sym typeface="Montserrat Light"/>
              </a:defRPr>
            </a:lvl1pPr>
            <a:lvl2pPr lvl="1" rtl="0" algn="ctr">
              <a:spcBef>
                <a:spcPts val="0"/>
              </a:spcBef>
              <a:spcAft>
                <a:spcPts val="0"/>
              </a:spcAft>
              <a:buNone/>
              <a:defRPr sz="2000">
                <a:solidFill>
                  <a:srgbClr val="FFFFFF"/>
                </a:solidFill>
                <a:latin typeface="Montserrat Light"/>
                <a:ea typeface="Montserrat Light"/>
                <a:cs typeface="Montserrat Light"/>
                <a:sym typeface="Montserrat Light"/>
              </a:defRPr>
            </a:lvl2pPr>
            <a:lvl3pPr lvl="2" rtl="0" algn="ctr">
              <a:spcBef>
                <a:spcPts val="0"/>
              </a:spcBef>
              <a:spcAft>
                <a:spcPts val="0"/>
              </a:spcAft>
              <a:buNone/>
              <a:defRPr sz="2000">
                <a:solidFill>
                  <a:srgbClr val="FFFFFF"/>
                </a:solidFill>
                <a:latin typeface="Montserrat Light"/>
                <a:ea typeface="Montserrat Light"/>
                <a:cs typeface="Montserrat Light"/>
                <a:sym typeface="Montserrat Light"/>
              </a:defRPr>
            </a:lvl3pPr>
            <a:lvl4pPr lvl="3" rtl="0" algn="ctr">
              <a:spcBef>
                <a:spcPts val="0"/>
              </a:spcBef>
              <a:spcAft>
                <a:spcPts val="0"/>
              </a:spcAft>
              <a:buNone/>
              <a:defRPr sz="2000">
                <a:solidFill>
                  <a:srgbClr val="FFFFFF"/>
                </a:solidFill>
                <a:latin typeface="Montserrat Light"/>
                <a:ea typeface="Montserrat Light"/>
                <a:cs typeface="Montserrat Light"/>
                <a:sym typeface="Montserrat Light"/>
              </a:defRPr>
            </a:lvl4pPr>
            <a:lvl5pPr lvl="4" rtl="0" algn="ctr">
              <a:spcBef>
                <a:spcPts val="0"/>
              </a:spcBef>
              <a:spcAft>
                <a:spcPts val="0"/>
              </a:spcAft>
              <a:buNone/>
              <a:defRPr sz="2000">
                <a:solidFill>
                  <a:srgbClr val="FFFFFF"/>
                </a:solidFill>
                <a:latin typeface="Montserrat Light"/>
                <a:ea typeface="Montserrat Light"/>
                <a:cs typeface="Montserrat Light"/>
                <a:sym typeface="Montserrat Light"/>
              </a:defRPr>
            </a:lvl5pPr>
            <a:lvl6pPr lvl="5" rtl="0" algn="ctr">
              <a:spcBef>
                <a:spcPts val="0"/>
              </a:spcBef>
              <a:spcAft>
                <a:spcPts val="0"/>
              </a:spcAft>
              <a:buNone/>
              <a:defRPr sz="2000">
                <a:solidFill>
                  <a:srgbClr val="FFFFFF"/>
                </a:solidFill>
                <a:latin typeface="Montserrat Light"/>
                <a:ea typeface="Montserrat Light"/>
                <a:cs typeface="Montserrat Light"/>
                <a:sym typeface="Montserrat Light"/>
              </a:defRPr>
            </a:lvl6pPr>
            <a:lvl7pPr lvl="6" rtl="0" algn="ctr">
              <a:spcBef>
                <a:spcPts val="0"/>
              </a:spcBef>
              <a:spcAft>
                <a:spcPts val="0"/>
              </a:spcAft>
              <a:buNone/>
              <a:defRPr sz="2000">
                <a:solidFill>
                  <a:srgbClr val="FFFFFF"/>
                </a:solidFill>
                <a:latin typeface="Montserrat Light"/>
                <a:ea typeface="Montserrat Light"/>
                <a:cs typeface="Montserrat Light"/>
                <a:sym typeface="Montserrat Light"/>
              </a:defRPr>
            </a:lvl7pPr>
            <a:lvl8pPr lvl="7" rtl="0" algn="ctr">
              <a:spcBef>
                <a:spcPts val="0"/>
              </a:spcBef>
              <a:spcAft>
                <a:spcPts val="0"/>
              </a:spcAft>
              <a:buNone/>
              <a:defRPr sz="2000">
                <a:solidFill>
                  <a:srgbClr val="FFFFFF"/>
                </a:solidFill>
                <a:latin typeface="Montserrat Light"/>
                <a:ea typeface="Montserrat Light"/>
                <a:cs typeface="Montserrat Light"/>
                <a:sym typeface="Montserrat Light"/>
              </a:defRPr>
            </a:lvl8pPr>
            <a:lvl9pPr lvl="8" rtl="0" algn="ctr">
              <a:spcBef>
                <a:spcPts val="0"/>
              </a:spcBef>
              <a:spcAft>
                <a:spcPts val="0"/>
              </a:spcAft>
              <a:buNone/>
              <a:defRPr sz="2000">
                <a:solidFill>
                  <a:srgbClr val="FFFFFF"/>
                </a:solidFill>
                <a:latin typeface="Montserrat Light"/>
                <a:ea typeface="Montserrat Light"/>
                <a:cs typeface="Montserrat Light"/>
                <a:sym typeface="Montserrat Light"/>
              </a:defRPr>
            </a:lvl9pPr>
          </a:lstStyle>
          <a:p/>
        </p:txBody>
      </p:sp>
      <p:pic>
        <p:nvPicPr>
          <p:cNvPr id="428" name="Google Shape;428;p83"/>
          <p:cNvPicPr preferRelativeResize="0"/>
          <p:nvPr/>
        </p:nvPicPr>
        <p:blipFill rotWithShape="1">
          <a:blip r:embed="rId2">
            <a:alphaModFix/>
          </a:blip>
          <a:srcRect b="0" l="0" r="0" t="0"/>
          <a:stretch/>
        </p:blipFill>
        <p:spPr>
          <a:xfrm>
            <a:off x="3732100" y="1277250"/>
            <a:ext cx="1692950" cy="1870800"/>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EE breaker purple" showMasterSp="0">
  <p:cSld name="TITLE_AND_BODY_1_1_1_2">
    <p:bg>
      <p:bgPr>
        <a:solidFill>
          <a:srgbClr val="702082"/>
        </a:solidFill>
      </p:bgPr>
    </p:bg>
    <p:spTree>
      <p:nvGrpSpPr>
        <p:cNvPr id="429" name="Shape 429"/>
        <p:cNvGrpSpPr/>
        <p:nvPr/>
      </p:nvGrpSpPr>
      <p:grpSpPr>
        <a:xfrm>
          <a:off x="0" y="0"/>
          <a:ext cx="0" cy="0"/>
          <a:chOff x="0" y="0"/>
          <a:chExt cx="0" cy="0"/>
        </a:xfrm>
      </p:grpSpPr>
      <p:sp>
        <p:nvSpPr>
          <p:cNvPr id="430" name="Google Shape;430;p84"/>
          <p:cNvSpPr txBox="1"/>
          <p:nvPr>
            <p:ph type="title"/>
          </p:nvPr>
        </p:nvSpPr>
        <p:spPr>
          <a:xfrm>
            <a:off x="9850" y="3259950"/>
            <a:ext cx="9144000" cy="4545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000">
                <a:solidFill>
                  <a:srgbClr val="FFFFFF"/>
                </a:solidFill>
                <a:latin typeface="Montserrat Light"/>
                <a:ea typeface="Montserrat Light"/>
                <a:cs typeface="Montserrat Light"/>
                <a:sym typeface="Montserrat Light"/>
              </a:defRPr>
            </a:lvl1pPr>
            <a:lvl2pPr lvl="1" rtl="0" algn="ctr">
              <a:spcBef>
                <a:spcPts val="0"/>
              </a:spcBef>
              <a:spcAft>
                <a:spcPts val="0"/>
              </a:spcAft>
              <a:buNone/>
              <a:defRPr sz="2000">
                <a:solidFill>
                  <a:srgbClr val="FFFFFF"/>
                </a:solidFill>
                <a:latin typeface="Montserrat Light"/>
                <a:ea typeface="Montserrat Light"/>
                <a:cs typeface="Montserrat Light"/>
                <a:sym typeface="Montserrat Light"/>
              </a:defRPr>
            </a:lvl2pPr>
            <a:lvl3pPr lvl="2" rtl="0" algn="ctr">
              <a:spcBef>
                <a:spcPts val="0"/>
              </a:spcBef>
              <a:spcAft>
                <a:spcPts val="0"/>
              </a:spcAft>
              <a:buNone/>
              <a:defRPr sz="2000">
                <a:solidFill>
                  <a:srgbClr val="FFFFFF"/>
                </a:solidFill>
                <a:latin typeface="Montserrat Light"/>
                <a:ea typeface="Montserrat Light"/>
                <a:cs typeface="Montserrat Light"/>
                <a:sym typeface="Montserrat Light"/>
              </a:defRPr>
            </a:lvl3pPr>
            <a:lvl4pPr lvl="3" rtl="0" algn="ctr">
              <a:spcBef>
                <a:spcPts val="0"/>
              </a:spcBef>
              <a:spcAft>
                <a:spcPts val="0"/>
              </a:spcAft>
              <a:buNone/>
              <a:defRPr sz="2000">
                <a:solidFill>
                  <a:srgbClr val="FFFFFF"/>
                </a:solidFill>
                <a:latin typeface="Montserrat Light"/>
                <a:ea typeface="Montserrat Light"/>
                <a:cs typeface="Montserrat Light"/>
                <a:sym typeface="Montserrat Light"/>
              </a:defRPr>
            </a:lvl4pPr>
            <a:lvl5pPr lvl="4" rtl="0" algn="ctr">
              <a:spcBef>
                <a:spcPts val="0"/>
              </a:spcBef>
              <a:spcAft>
                <a:spcPts val="0"/>
              </a:spcAft>
              <a:buNone/>
              <a:defRPr sz="2000">
                <a:solidFill>
                  <a:srgbClr val="FFFFFF"/>
                </a:solidFill>
                <a:latin typeface="Montserrat Light"/>
                <a:ea typeface="Montserrat Light"/>
                <a:cs typeface="Montserrat Light"/>
                <a:sym typeface="Montserrat Light"/>
              </a:defRPr>
            </a:lvl5pPr>
            <a:lvl6pPr lvl="5" rtl="0" algn="ctr">
              <a:spcBef>
                <a:spcPts val="0"/>
              </a:spcBef>
              <a:spcAft>
                <a:spcPts val="0"/>
              </a:spcAft>
              <a:buNone/>
              <a:defRPr sz="2000">
                <a:solidFill>
                  <a:srgbClr val="FFFFFF"/>
                </a:solidFill>
                <a:latin typeface="Montserrat Light"/>
                <a:ea typeface="Montserrat Light"/>
                <a:cs typeface="Montserrat Light"/>
                <a:sym typeface="Montserrat Light"/>
              </a:defRPr>
            </a:lvl6pPr>
            <a:lvl7pPr lvl="6" rtl="0" algn="ctr">
              <a:spcBef>
                <a:spcPts val="0"/>
              </a:spcBef>
              <a:spcAft>
                <a:spcPts val="0"/>
              </a:spcAft>
              <a:buNone/>
              <a:defRPr sz="2000">
                <a:solidFill>
                  <a:srgbClr val="FFFFFF"/>
                </a:solidFill>
                <a:latin typeface="Montserrat Light"/>
                <a:ea typeface="Montserrat Light"/>
                <a:cs typeface="Montserrat Light"/>
                <a:sym typeface="Montserrat Light"/>
              </a:defRPr>
            </a:lvl7pPr>
            <a:lvl8pPr lvl="7" rtl="0" algn="ctr">
              <a:spcBef>
                <a:spcPts val="0"/>
              </a:spcBef>
              <a:spcAft>
                <a:spcPts val="0"/>
              </a:spcAft>
              <a:buNone/>
              <a:defRPr sz="2000">
                <a:solidFill>
                  <a:srgbClr val="FFFFFF"/>
                </a:solidFill>
                <a:latin typeface="Montserrat Light"/>
                <a:ea typeface="Montserrat Light"/>
                <a:cs typeface="Montserrat Light"/>
                <a:sym typeface="Montserrat Light"/>
              </a:defRPr>
            </a:lvl8pPr>
            <a:lvl9pPr lvl="8" rtl="0" algn="ctr">
              <a:spcBef>
                <a:spcPts val="0"/>
              </a:spcBef>
              <a:spcAft>
                <a:spcPts val="0"/>
              </a:spcAft>
              <a:buNone/>
              <a:defRPr sz="2000">
                <a:solidFill>
                  <a:srgbClr val="FFFFFF"/>
                </a:solidFill>
                <a:latin typeface="Montserrat Light"/>
                <a:ea typeface="Montserrat Light"/>
                <a:cs typeface="Montserrat Light"/>
                <a:sym typeface="Montserrat Light"/>
              </a:defRPr>
            </a:lvl9pPr>
          </a:lstStyle>
          <a:p/>
        </p:txBody>
      </p:sp>
      <p:pic>
        <p:nvPicPr>
          <p:cNvPr id="431" name="Google Shape;431;p84"/>
          <p:cNvPicPr preferRelativeResize="0"/>
          <p:nvPr/>
        </p:nvPicPr>
        <p:blipFill rotWithShape="1">
          <a:blip r:embed="rId2">
            <a:alphaModFix/>
          </a:blip>
          <a:srcRect b="0" l="0" r="0" t="0"/>
          <a:stretch/>
        </p:blipFill>
        <p:spPr>
          <a:xfrm>
            <a:off x="3732100" y="1277250"/>
            <a:ext cx="1692950" cy="1870800"/>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EE breaker red" showMasterSp="0">
  <p:cSld name="TITLE_AND_BODY_1_1_1_2_1">
    <p:bg>
      <p:bgPr>
        <a:solidFill>
          <a:srgbClr val="C8102E"/>
        </a:solidFill>
      </p:bgPr>
    </p:bg>
    <p:spTree>
      <p:nvGrpSpPr>
        <p:cNvPr id="432" name="Shape 432"/>
        <p:cNvGrpSpPr/>
        <p:nvPr/>
      </p:nvGrpSpPr>
      <p:grpSpPr>
        <a:xfrm>
          <a:off x="0" y="0"/>
          <a:ext cx="0" cy="0"/>
          <a:chOff x="0" y="0"/>
          <a:chExt cx="0" cy="0"/>
        </a:xfrm>
      </p:grpSpPr>
      <p:sp>
        <p:nvSpPr>
          <p:cNvPr id="433" name="Google Shape;433;p85"/>
          <p:cNvSpPr txBox="1"/>
          <p:nvPr>
            <p:ph type="title"/>
          </p:nvPr>
        </p:nvSpPr>
        <p:spPr>
          <a:xfrm>
            <a:off x="9850" y="3259950"/>
            <a:ext cx="9144000" cy="4545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000">
                <a:solidFill>
                  <a:srgbClr val="FFFFFF"/>
                </a:solidFill>
                <a:latin typeface="Montserrat Light"/>
                <a:ea typeface="Montserrat Light"/>
                <a:cs typeface="Montserrat Light"/>
                <a:sym typeface="Montserrat Light"/>
              </a:defRPr>
            </a:lvl1pPr>
            <a:lvl2pPr lvl="1" rtl="0" algn="ctr">
              <a:spcBef>
                <a:spcPts val="0"/>
              </a:spcBef>
              <a:spcAft>
                <a:spcPts val="0"/>
              </a:spcAft>
              <a:buNone/>
              <a:defRPr sz="2000">
                <a:solidFill>
                  <a:srgbClr val="FFFFFF"/>
                </a:solidFill>
                <a:latin typeface="Montserrat Light"/>
                <a:ea typeface="Montserrat Light"/>
                <a:cs typeface="Montserrat Light"/>
                <a:sym typeface="Montserrat Light"/>
              </a:defRPr>
            </a:lvl2pPr>
            <a:lvl3pPr lvl="2" rtl="0" algn="ctr">
              <a:spcBef>
                <a:spcPts val="0"/>
              </a:spcBef>
              <a:spcAft>
                <a:spcPts val="0"/>
              </a:spcAft>
              <a:buNone/>
              <a:defRPr sz="2000">
                <a:solidFill>
                  <a:srgbClr val="FFFFFF"/>
                </a:solidFill>
                <a:latin typeface="Montserrat Light"/>
                <a:ea typeface="Montserrat Light"/>
                <a:cs typeface="Montserrat Light"/>
                <a:sym typeface="Montserrat Light"/>
              </a:defRPr>
            </a:lvl3pPr>
            <a:lvl4pPr lvl="3" rtl="0" algn="ctr">
              <a:spcBef>
                <a:spcPts val="0"/>
              </a:spcBef>
              <a:spcAft>
                <a:spcPts val="0"/>
              </a:spcAft>
              <a:buNone/>
              <a:defRPr sz="2000">
                <a:solidFill>
                  <a:srgbClr val="FFFFFF"/>
                </a:solidFill>
                <a:latin typeface="Montserrat Light"/>
                <a:ea typeface="Montserrat Light"/>
                <a:cs typeface="Montserrat Light"/>
                <a:sym typeface="Montserrat Light"/>
              </a:defRPr>
            </a:lvl4pPr>
            <a:lvl5pPr lvl="4" rtl="0" algn="ctr">
              <a:spcBef>
                <a:spcPts val="0"/>
              </a:spcBef>
              <a:spcAft>
                <a:spcPts val="0"/>
              </a:spcAft>
              <a:buNone/>
              <a:defRPr sz="2000">
                <a:solidFill>
                  <a:srgbClr val="FFFFFF"/>
                </a:solidFill>
                <a:latin typeface="Montserrat Light"/>
                <a:ea typeface="Montserrat Light"/>
                <a:cs typeface="Montserrat Light"/>
                <a:sym typeface="Montserrat Light"/>
              </a:defRPr>
            </a:lvl5pPr>
            <a:lvl6pPr lvl="5" rtl="0" algn="ctr">
              <a:spcBef>
                <a:spcPts val="0"/>
              </a:spcBef>
              <a:spcAft>
                <a:spcPts val="0"/>
              </a:spcAft>
              <a:buNone/>
              <a:defRPr sz="2000">
                <a:solidFill>
                  <a:srgbClr val="FFFFFF"/>
                </a:solidFill>
                <a:latin typeface="Montserrat Light"/>
                <a:ea typeface="Montserrat Light"/>
                <a:cs typeface="Montserrat Light"/>
                <a:sym typeface="Montserrat Light"/>
              </a:defRPr>
            </a:lvl6pPr>
            <a:lvl7pPr lvl="6" rtl="0" algn="ctr">
              <a:spcBef>
                <a:spcPts val="0"/>
              </a:spcBef>
              <a:spcAft>
                <a:spcPts val="0"/>
              </a:spcAft>
              <a:buNone/>
              <a:defRPr sz="2000">
                <a:solidFill>
                  <a:srgbClr val="FFFFFF"/>
                </a:solidFill>
                <a:latin typeface="Montserrat Light"/>
                <a:ea typeface="Montserrat Light"/>
                <a:cs typeface="Montserrat Light"/>
                <a:sym typeface="Montserrat Light"/>
              </a:defRPr>
            </a:lvl7pPr>
            <a:lvl8pPr lvl="7" rtl="0" algn="ctr">
              <a:spcBef>
                <a:spcPts val="0"/>
              </a:spcBef>
              <a:spcAft>
                <a:spcPts val="0"/>
              </a:spcAft>
              <a:buNone/>
              <a:defRPr sz="2000">
                <a:solidFill>
                  <a:srgbClr val="FFFFFF"/>
                </a:solidFill>
                <a:latin typeface="Montserrat Light"/>
                <a:ea typeface="Montserrat Light"/>
                <a:cs typeface="Montserrat Light"/>
                <a:sym typeface="Montserrat Light"/>
              </a:defRPr>
            </a:lvl8pPr>
            <a:lvl9pPr lvl="8" rtl="0" algn="ctr">
              <a:spcBef>
                <a:spcPts val="0"/>
              </a:spcBef>
              <a:spcAft>
                <a:spcPts val="0"/>
              </a:spcAft>
              <a:buNone/>
              <a:defRPr sz="2000">
                <a:solidFill>
                  <a:srgbClr val="FFFFFF"/>
                </a:solidFill>
                <a:latin typeface="Montserrat Light"/>
                <a:ea typeface="Montserrat Light"/>
                <a:cs typeface="Montserrat Light"/>
                <a:sym typeface="Montserrat Light"/>
              </a:defRPr>
            </a:lvl9pPr>
          </a:lstStyle>
          <a:p/>
        </p:txBody>
      </p:sp>
      <p:pic>
        <p:nvPicPr>
          <p:cNvPr id="434" name="Google Shape;434;p85"/>
          <p:cNvPicPr preferRelativeResize="0"/>
          <p:nvPr/>
        </p:nvPicPr>
        <p:blipFill rotWithShape="1">
          <a:blip r:embed="rId2">
            <a:alphaModFix/>
          </a:blip>
          <a:srcRect b="0" l="0" r="0" t="0"/>
          <a:stretch/>
        </p:blipFill>
        <p:spPr>
          <a:xfrm>
            <a:off x="3732100" y="1277250"/>
            <a:ext cx="1692950" cy="1870800"/>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EE breaker orange" showMasterSp="0">
  <p:cSld name="TITLE_AND_BODY_1_1_1_2_1_1">
    <p:bg>
      <p:bgPr>
        <a:solidFill>
          <a:srgbClr val="DC4405"/>
        </a:solidFill>
      </p:bgPr>
    </p:bg>
    <p:spTree>
      <p:nvGrpSpPr>
        <p:cNvPr id="435" name="Shape 435"/>
        <p:cNvGrpSpPr/>
        <p:nvPr/>
      </p:nvGrpSpPr>
      <p:grpSpPr>
        <a:xfrm>
          <a:off x="0" y="0"/>
          <a:ext cx="0" cy="0"/>
          <a:chOff x="0" y="0"/>
          <a:chExt cx="0" cy="0"/>
        </a:xfrm>
      </p:grpSpPr>
      <p:sp>
        <p:nvSpPr>
          <p:cNvPr id="436" name="Google Shape;436;p86"/>
          <p:cNvSpPr txBox="1"/>
          <p:nvPr>
            <p:ph type="title"/>
          </p:nvPr>
        </p:nvSpPr>
        <p:spPr>
          <a:xfrm>
            <a:off x="9850" y="3259950"/>
            <a:ext cx="9144000" cy="4545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000">
                <a:solidFill>
                  <a:srgbClr val="FFFFFF"/>
                </a:solidFill>
                <a:latin typeface="Montserrat Light"/>
                <a:ea typeface="Montserrat Light"/>
                <a:cs typeface="Montserrat Light"/>
                <a:sym typeface="Montserrat Light"/>
              </a:defRPr>
            </a:lvl1pPr>
            <a:lvl2pPr lvl="1" rtl="0" algn="ctr">
              <a:spcBef>
                <a:spcPts val="0"/>
              </a:spcBef>
              <a:spcAft>
                <a:spcPts val="0"/>
              </a:spcAft>
              <a:buNone/>
              <a:defRPr sz="2000">
                <a:solidFill>
                  <a:srgbClr val="FFFFFF"/>
                </a:solidFill>
                <a:latin typeface="Montserrat Light"/>
                <a:ea typeface="Montserrat Light"/>
                <a:cs typeface="Montserrat Light"/>
                <a:sym typeface="Montserrat Light"/>
              </a:defRPr>
            </a:lvl2pPr>
            <a:lvl3pPr lvl="2" rtl="0" algn="ctr">
              <a:spcBef>
                <a:spcPts val="0"/>
              </a:spcBef>
              <a:spcAft>
                <a:spcPts val="0"/>
              </a:spcAft>
              <a:buNone/>
              <a:defRPr sz="2000">
                <a:solidFill>
                  <a:srgbClr val="FFFFFF"/>
                </a:solidFill>
                <a:latin typeface="Montserrat Light"/>
                <a:ea typeface="Montserrat Light"/>
                <a:cs typeface="Montserrat Light"/>
                <a:sym typeface="Montserrat Light"/>
              </a:defRPr>
            </a:lvl3pPr>
            <a:lvl4pPr lvl="3" rtl="0" algn="ctr">
              <a:spcBef>
                <a:spcPts val="0"/>
              </a:spcBef>
              <a:spcAft>
                <a:spcPts val="0"/>
              </a:spcAft>
              <a:buNone/>
              <a:defRPr sz="2000">
                <a:solidFill>
                  <a:srgbClr val="FFFFFF"/>
                </a:solidFill>
                <a:latin typeface="Montserrat Light"/>
                <a:ea typeface="Montserrat Light"/>
                <a:cs typeface="Montserrat Light"/>
                <a:sym typeface="Montserrat Light"/>
              </a:defRPr>
            </a:lvl4pPr>
            <a:lvl5pPr lvl="4" rtl="0" algn="ctr">
              <a:spcBef>
                <a:spcPts val="0"/>
              </a:spcBef>
              <a:spcAft>
                <a:spcPts val="0"/>
              </a:spcAft>
              <a:buNone/>
              <a:defRPr sz="2000">
                <a:solidFill>
                  <a:srgbClr val="FFFFFF"/>
                </a:solidFill>
                <a:latin typeface="Montserrat Light"/>
                <a:ea typeface="Montserrat Light"/>
                <a:cs typeface="Montserrat Light"/>
                <a:sym typeface="Montserrat Light"/>
              </a:defRPr>
            </a:lvl5pPr>
            <a:lvl6pPr lvl="5" rtl="0" algn="ctr">
              <a:spcBef>
                <a:spcPts val="0"/>
              </a:spcBef>
              <a:spcAft>
                <a:spcPts val="0"/>
              </a:spcAft>
              <a:buNone/>
              <a:defRPr sz="2000">
                <a:solidFill>
                  <a:srgbClr val="FFFFFF"/>
                </a:solidFill>
                <a:latin typeface="Montserrat Light"/>
                <a:ea typeface="Montserrat Light"/>
                <a:cs typeface="Montserrat Light"/>
                <a:sym typeface="Montserrat Light"/>
              </a:defRPr>
            </a:lvl6pPr>
            <a:lvl7pPr lvl="6" rtl="0" algn="ctr">
              <a:spcBef>
                <a:spcPts val="0"/>
              </a:spcBef>
              <a:spcAft>
                <a:spcPts val="0"/>
              </a:spcAft>
              <a:buNone/>
              <a:defRPr sz="2000">
                <a:solidFill>
                  <a:srgbClr val="FFFFFF"/>
                </a:solidFill>
                <a:latin typeface="Montserrat Light"/>
                <a:ea typeface="Montserrat Light"/>
                <a:cs typeface="Montserrat Light"/>
                <a:sym typeface="Montserrat Light"/>
              </a:defRPr>
            </a:lvl7pPr>
            <a:lvl8pPr lvl="7" rtl="0" algn="ctr">
              <a:spcBef>
                <a:spcPts val="0"/>
              </a:spcBef>
              <a:spcAft>
                <a:spcPts val="0"/>
              </a:spcAft>
              <a:buNone/>
              <a:defRPr sz="2000">
                <a:solidFill>
                  <a:srgbClr val="FFFFFF"/>
                </a:solidFill>
                <a:latin typeface="Montserrat Light"/>
                <a:ea typeface="Montserrat Light"/>
                <a:cs typeface="Montserrat Light"/>
                <a:sym typeface="Montserrat Light"/>
              </a:defRPr>
            </a:lvl8pPr>
            <a:lvl9pPr lvl="8" rtl="0" algn="ctr">
              <a:spcBef>
                <a:spcPts val="0"/>
              </a:spcBef>
              <a:spcAft>
                <a:spcPts val="0"/>
              </a:spcAft>
              <a:buNone/>
              <a:defRPr sz="2000">
                <a:solidFill>
                  <a:srgbClr val="FFFFFF"/>
                </a:solidFill>
                <a:latin typeface="Montserrat Light"/>
                <a:ea typeface="Montserrat Light"/>
                <a:cs typeface="Montserrat Light"/>
                <a:sym typeface="Montserrat Light"/>
              </a:defRPr>
            </a:lvl9pPr>
          </a:lstStyle>
          <a:p/>
        </p:txBody>
      </p:sp>
      <p:pic>
        <p:nvPicPr>
          <p:cNvPr id="437" name="Google Shape;437;p86"/>
          <p:cNvPicPr preferRelativeResize="0"/>
          <p:nvPr/>
        </p:nvPicPr>
        <p:blipFill rotWithShape="1">
          <a:blip r:embed="rId2">
            <a:alphaModFix/>
          </a:blip>
          <a:srcRect b="0" l="0" r="0" t="0"/>
          <a:stretch/>
        </p:blipFill>
        <p:spPr>
          <a:xfrm>
            <a:off x="3732100" y="1277250"/>
            <a:ext cx="1692950" cy="1870800"/>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EE breaker blank multicolour 1" showMasterSp="0">
  <p:cSld name="TITLE_AND_BODY_1_1_1_1">
    <p:bg>
      <p:bgPr>
        <a:solidFill>
          <a:srgbClr val="78BE20"/>
        </a:solidFill>
      </p:bgPr>
    </p:bg>
    <p:spTree>
      <p:nvGrpSpPr>
        <p:cNvPr id="438" name="Shape 438"/>
        <p:cNvGrpSpPr/>
        <p:nvPr/>
      </p:nvGrpSpPr>
      <p:grpSpPr>
        <a:xfrm>
          <a:off x="0" y="0"/>
          <a:ext cx="0" cy="0"/>
          <a:chOff x="0" y="0"/>
          <a:chExt cx="0" cy="0"/>
        </a:xfrm>
      </p:grpSpPr>
      <p:sp>
        <p:nvSpPr>
          <p:cNvPr id="439" name="Google Shape;439;p87"/>
          <p:cNvSpPr/>
          <p:nvPr/>
        </p:nvSpPr>
        <p:spPr>
          <a:xfrm>
            <a:off x="0" y="6550"/>
            <a:ext cx="3048000" cy="5143500"/>
          </a:xfrm>
          <a:prstGeom prst="rect">
            <a:avLst/>
          </a:prstGeom>
          <a:solidFill>
            <a:srgbClr val="00A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87"/>
          <p:cNvSpPr/>
          <p:nvPr/>
        </p:nvSpPr>
        <p:spPr>
          <a:xfrm>
            <a:off x="3048028" y="6550"/>
            <a:ext cx="3048000" cy="5143500"/>
          </a:xfrm>
          <a:prstGeom prst="rect">
            <a:avLst/>
          </a:prstGeom>
          <a:solidFill>
            <a:srgbClr val="ED00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1" name="Google Shape;441;p87"/>
          <p:cNvPicPr preferRelativeResize="0"/>
          <p:nvPr/>
        </p:nvPicPr>
        <p:blipFill rotWithShape="1">
          <a:blip r:embed="rId2">
            <a:alphaModFix/>
          </a:blip>
          <a:srcRect b="0" l="0" r="0" t="0"/>
          <a:stretch/>
        </p:blipFill>
        <p:spPr>
          <a:xfrm>
            <a:off x="3732100" y="1636350"/>
            <a:ext cx="1692950" cy="1870800"/>
          </a:xfrm>
          <a:prstGeom prst="rect">
            <a:avLst/>
          </a:prstGeom>
          <a:noFill/>
          <a:ln>
            <a:noFill/>
          </a:ln>
        </p:spPr>
      </p:pic>
      <p:pic>
        <p:nvPicPr>
          <p:cNvPr id="442" name="Google Shape;442;p87"/>
          <p:cNvPicPr preferRelativeResize="0"/>
          <p:nvPr/>
        </p:nvPicPr>
        <p:blipFill rotWithShape="1">
          <a:blip r:embed="rId3">
            <a:alphaModFix/>
          </a:blip>
          <a:srcRect b="0" l="0" r="0" t="0"/>
          <a:stretch/>
        </p:blipFill>
        <p:spPr>
          <a:xfrm>
            <a:off x="6774725" y="1636350"/>
            <a:ext cx="1692950" cy="1870800"/>
          </a:xfrm>
          <a:prstGeom prst="rect">
            <a:avLst/>
          </a:prstGeom>
          <a:noFill/>
          <a:ln>
            <a:noFill/>
          </a:ln>
        </p:spPr>
      </p:pic>
      <p:pic>
        <p:nvPicPr>
          <p:cNvPr id="443" name="Google Shape;443;p87"/>
          <p:cNvPicPr preferRelativeResize="0"/>
          <p:nvPr/>
        </p:nvPicPr>
        <p:blipFill rotWithShape="1">
          <a:blip r:embed="rId3">
            <a:alphaModFix/>
          </a:blip>
          <a:srcRect b="0" l="0" r="0" t="0"/>
          <a:stretch/>
        </p:blipFill>
        <p:spPr>
          <a:xfrm>
            <a:off x="676375" y="1636350"/>
            <a:ext cx="1692950" cy="1870800"/>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EE breaker blank multicolour 2" showMasterSp="0">
  <p:cSld name="TITLE_AND_BODY_1_1_1_1_1">
    <p:bg>
      <p:bgPr>
        <a:solidFill>
          <a:srgbClr val="78BE20"/>
        </a:solidFill>
      </p:bgPr>
    </p:bg>
    <p:spTree>
      <p:nvGrpSpPr>
        <p:cNvPr id="444" name="Shape 444"/>
        <p:cNvGrpSpPr/>
        <p:nvPr/>
      </p:nvGrpSpPr>
      <p:grpSpPr>
        <a:xfrm>
          <a:off x="0" y="0"/>
          <a:ext cx="0" cy="0"/>
          <a:chOff x="0" y="0"/>
          <a:chExt cx="0" cy="0"/>
        </a:xfrm>
      </p:grpSpPr>
      <p:sp>
        <p:nvSpPr>
          <p:cNvPr id="445" name="Google Shape;445;p88"/>
          <p:cNvSpPr/>
          <p:nvPr/>
        </p:nvSpPr>
        <p:spPr>
          <a:xfrm>
            <a:off x="6097200" y="6550"/>
            <a:ext cx="3046800" cy="2577900"/>
          </a:xfrm>
          <a:prstGeom prst="rect">
            <a:avLst/>
          </a:prstGeom>
          <a:solidFill>
            <a:srgbClr val="DC44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88"/>
          <p:cNvSpPr/>
          <p:nvPr/>
        </p:nvSpPr>
        <p:spPr>
          <a:xfrm>
            <a:off x="0" y="6550"/>
            <a:ext cx="3048000" cy="2577900"/>
          </a:xfrm>
          <a:prstGeom prst="rect">
            <a:avLst/>
          </a:prstGeom>
          <a:solidFill>
            <a:srgbClr val="00A9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88"/>
          <p:cNvSpPr/>
          <p:nvPr/>
        </p:nvSpPr>
        <p:spPr>
          <a:xfrm>
            <a:off x="3048025" y="2584450"/>
            <a:ext cx="3048000" cy="2577900"/>
          </a:xfrm>
          <a:prstGeom prst="rect">
            <a:avLst/>
          </a:prstGeom>
          <a:solidFill>
            <a:srgbClr val="ED00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8" name="Google Shape;448;p88"/>
          <p:cNvPicPr preferRelativeResize="0"/>
          <p:nvPr/>
        </p:nvPicPr>
        <p:blipFill rotWithShape="1">
          <a:blip r:embed="rId2">
            <a:alphaModFix/>
          </a:blip>
          <a:srcRect b="0" l="0" r="0" t="0"/>
          <a:stretch/>
        </p:blipFill>
        <p:spPr>
          <a:xfrm>
            <a:off x="942575" y="654250"/>
            <a:ext cx="1160551" cy="1282501"/>
          </a:xfrm>
          <a:prstGeom prst="rect">
            <a:avLst/>
          </a:prstGeom>
          <a:noFill/>
          <a:ln>
            <a:noFill/>
          </a:ln>
        </p:spPr>
      </p:pic>
      <p:sp>
        <p:nvSpPr>
          <p:cNvPr id="449" name="Google Shape;449;p88"/>
          <p:cNvSpPr/>
          <p:nvPr/>
        </p:nvSpPr>
        <p:spPr>
          <a:xfrm>
            <a:off x="0" y="2584450"/>
            <a:ext cx="3048000" cy="2577900"/>
          </a:xfrm>
          <a:prstGeom prst="rect">
            <a:avLst/>
          </a:pr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88"/>
          <p:cNvSpPr/>
          <p:nvPr/>
        </p:nvSpPr>
        <p:spPr>
          <a:xfrm>
            <a:off x="6096025" y="2584450"/>
            <a:ext cx="3046800" cy="2577900"/>
          </a:xfrm>
          <a:prstGeom prst="rect">
            <a:avLst/>
          </a:prstGeom>
          <a:solidFill>
            <a:srgbClr val="7020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1" name="Google Shape;451;p88"/>
          <p:cNvPicPr preferRelativeResize="0"/>
          <p:nvPr/>
        </p:nvPicPr>
        <p:blipFill rotWithShape="1">
          <a:blip r:embed="rId2">
            <a:alphaModFix/>
          </a:blip>
          <a:srcRect b="0" l="0" r="0" t="0"/>
          <a:stretch/>
        </p:blipFill>
        <p:spPr>
          <a:xfrm>
            <a:off x="3992325" y="654250"/>
            <a:ext cx="1160551" cy="1282501"/>
          </a:xfrm>
          <a:prstGeom prst="rect">
            <a:avLst/>
          </a:prstGeom>
          <a:noFill/>
          <a:ln>
            <a:noFill/>
          </a:ln>
        </p:spPr>
      </p:pic>
      <p:pic>
        <p:nvPicPr>
          <p:cNvPr id="452" name="Google Shape;452;p88"/>
          <p:cNvPicPr preferRelativeResize="0"/>
          <p:nvPr/>
        </p:nvPicPr>
        <p:blipFill rotWithShape="1">
          <a:blip r:embed="rId2">
            <a:alphaModFix/>
          </a:blip>
          <a:srcRect b="0" l="0" r="0" t="0"/>
          <a:stretch/>
        </p:blipFill>
        <p:spPr>
          <a:xfrm>
            <a:off x="7008575" y="654250"/>
            <a:ext cx="1160551" cy="1282501"/>
          </a:xfrm>
          <a:prstGeom prst="rect">
            <a:avLst/>
          </a:prstGeom>
          <a:noFill/>
          <a:ln>
            <a:noFill/>
          </a:ln>
        </p:spPr>
      </p:pic>
      <p:pic>
        <p:nvPicPr>
          <p:cNvPr id="453" name="Google Shape;453;p88"/>
          <p:cNvPicPr preferRelativeResize="0"/>
          <p:nvPr/>
        </p:nvPicPr>
        <p:blipFill rotWithShape="1">
          <a:blip r:embed="rId2">
            <a:alphaModFix/>
          </a:blip>
          <a:srcRect b="0" l="0" r="0" t="0"/>
          <a:stretch/>
        </p:blipFill>
        <p:spPr>
          <a:xfrm>
            <a:off x="942575" y="3232150"/>
            <a:ext cx="1160551" cy="1282501"/>
          </a:xfrm>
          <a:prstGeom prst="rect">
            <a:avLst/>
          </a:prstGeom>
          <a:noFill/>
          <a:ln>
            <a:noFill/>
          </a:ln>
        </p:spPr>
      </p:pic>
      <p:pic>
        <p:nvPicPr>
          <p:cNvPr id="454" name="Google Shape;454;p88"/>
          <p:cNvPicPr preferRelativeResize="0"/>
          <p:nvPr/>
        </p:nvPicPr>
        <p:blipFill rotWithShape="1">
          <a:blip r:embed="rId2">
            <a:alphaModFix/>
          </a:blip>
          <a:srcRect b="0" l="0" r="0" t="0"/>
          <a:stretch/>
        </p:blipFill>
        <p:spPr>
          <a:xfrm>
            <a:off x="3992325" y="3232150"/>
            <a:ext cx="1160551" cy="1282501"/>
          </a:xfrm>
          <a:prstGeom prst="rect">
            <a:avLst/>
          </a:prstGeom>
          <a:noFill/>
          <a:ln>
            <a:noFill/>
          </a:ln>
        </p:spPr>
      </p:pic>
      <p:pic>
        <p:nvPicPr>
          <p:cNvPr id="455" name="Google Shape;455;p88"/>
          <p:cNvPicPr preferRelativeResize="0"/>
          <p:nvPr/>
        </p:nvPicPr>
        <p:blipFill rotWithShape="1">
          <a:blip r:embed="rId2">
            <a:alphaModFix/>
          </a:blip>
          <a:srcRect b="0" l="0" r="0" t="0"/>
          <a:stretch/>
        </p:blipFill>
        <p:spPr>
          <a:xfrm>
            <a:off x="7008575" y="3232150"/>
            <a:ext cx="1160551" cy="1282501"/>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1">
  <p:cSld name="TITLE_1">
    <p:spTree>
      <p:nvGrpSpPr>
        <p:cNvPr id="456" name="Shape 456"/>
        <p:cNvGrpSpPr/>
        <p:nvPr/>
      </p:nvGrpSpPr>
      <p:grpSpPr>
        <a:xfrm>
          <a:off x="0" y="0"/>
          <a:ext cx="0" cy="0"/>
          <a:chOff x="0" y="0"/>
          <a:chExt cx="0" cy="0"/>
        </a:xfrm>
      </p:grpSpPr>
      <p:sp>
        <p:nvSpPr>
          <p:cNvPr id="457" name="Google Shape;457;p89"/>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Char char="●"/>
              <a:defRPr sz="5200"/>
            </a:lvl1pPr>
            <a:lvl2pPr lvl="1" rtl="0" algn="ctr">
              <a:spcBef>
                <a:spcPts val="0"/>
              </a:spcBef>
              <a:spcAft>
                <a:spcPts val="0"/>
              </a:spcAft>
              <a:buSzPts val="5200"/>
              <a:buChar char="○"/>
              <a:defRPr sz="5200"/>
            </a:lvl2pPr>
            <a:lvl3pPr lvl="2" rtl="0" algn="ctr">
              <a:spcBef>
                <a:spcPts val="0"/>
              </a:spcBef>
              <a:spcAft>
                <a:spcPts val="0"/>
              </a:spcAft>
              <a:buSzPts val="5200"/>
              <a:buChar char="■"/>
              <a:defRPr sz="5200"/>
            </a:lvl3pPr>
            <a:lvl4pPr lvl="3" rtl="0" algn="ctr">
              <a:spcBef>
                <a:spcPts val="0"/>
              </a:spcBef>
              <a:spcAft>
                <a:spcPts val="0"/>
              </a:spcAft>
              <a:buSzPts val="5200"/>
              <a:buChar char="●"/>
              <a:defRPr sz="5200"/>
            </a:lvl4pPr>
            <a:lvl5pPr lvl="4" rtl="0" algn="ctr">
              <a:spcBef>
                <a:spcPts val="0"/>
              </a:spcBef>
              <a:spcAft>
                <a:spcPts val="0"/>
              </a:spcAft>
              <a:buSzPts val="5200"/>
              <a:buChar char="○"/>
              <a:defRPr sz="5200"/>
            </a:lvl5pPr>
            <a:lvl6pPr lvl="5" rtl="0" algn="ctr">
              <a:spcBef>
                <a:spcPts val="0"/>
              </a:spcBef>
              <a:spcAft>
                <a:spcPts val="0"/>
              </a:spcAft>
              <a:buSzPts val="5200"/>
              <a:buChar char="■"/>
              <a:defRPr sz="5200"/>
            </a:lvl6pPr>
            <a:lvl7pPr lvl="6" rtl="0" algn="ctr">
              <a:spcBef>
                <a:spcPts val="0"/>
              </a:spcBef>
              <a:spcAft>
                <a:spcPts val="0"/>
              </a:spcAft>
              <a:buSzPts val="5200"/>
              <a:buChar char="●"/>
              <a:defRPr sz="5200"/>
            </a:lvl7pPr>
            <a:lvl8pPr lvl="7" rtl="0" algn="ctr">
              <a:spcBef>
                <a:spcPts val="0"/>
              </a:spcBef>
              <a:spcAft>
                <a:spcPts val="0"/>
              </a:spcAft>
              <a:buSzPts val="5200"/>
              <a:buChar char="○"/>
              <a:defRPr sz="5200"/>
            </a:lvl8pPr>
            <a:lvl9pPr lvl="8" rtl="0" algn="ctr">
              <a:spcBef>
                <a:spcPts val="0"/>
              </a:spcBef>
              <a:spcAft>
                <a:spcPts val="0"/>
              </a:spcAft>
              <a:buSzPts val="5200"/>
              <a:buChar char="■"/>
              <a:defRPr sz="5200"/>
            </a:lvl9pPr>
          </a:lstStyle>
          <a:p/>
        </p:txBody>
      </p:sp>
      <p:sp>
        <p:nvSpPr>
          <p:cNvPr id="458" name="Google Shape;458;p89"/>
          <p:cNvSpPr txBox="1"/>
          <p:nvPr>
            <p:ph idx="1" type="subTitle"/>
          </p:nvPr>
        </p:nvSpPr>
        <p:spPr>
          <a:xfrm>
            <a:off x="311700" y="2834125"/>
            <a:ext cx="8520600" cy="7926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59" name="Google Shape;459;p89"/>
          <p:cNvSpPr txBox="1"/>
          <p:nvPr>
            <p:ph idx="12" type="sldNum"/>
          </p:nvPr>
        </p:nvSpPr>
        <p:spPr>
          <a:xfrm>
            <a:off x="8472458" y="4663217"/>
            <a:ext cx="548700" cy="393600"/>
          </a:xfrm>
          <a:prstGeom prst="rect">
            <a:avLst/>
          </a:prstGeom>
        </p:spPr>
        <p:txBody>
          <a:bodyPr anchorCtr="0" anchor="t" bIns="19050" lIns="19050" spcFirstLastPara="1" rIns="19050" wrap="square" tIns="190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page pink 1" showMasterSp="0">
  <p:cSld name="TITLE_AND_BODY_1_1_3_2_1">
    <p:bg>
      <p:bgPr>
        <a:solidFill>
          <a:srgbClr val="ED008C"/>
        </a:solidFill>
      </p:bgPr>
    </p:bg>
    <p:spTree>
      <p:nvGrpSpPr>
        <p:cNvPr id="460" name="Shape 460"/>
        <p:cNvGrpSpPr/>
        <p:nvPr/>
      </p:nvGrpSpPr>
      <p:grpSpPr>
        <a:xfrm>
          <a:off x="0" y="0"/>
          <a:ext cx="0" cy="0"/>
          <a:chOff x="0" y="0"/>
          <a:chExt cx="0" cy="0"/>
        </a:xfrm>
      </p:grpSpPr>
      <p:sp>
        <p:nvSpPr>
          <p:cNvPr id="461" name="Google Shape;461;p90"/>
          <p:cNvSpPr txBox="1"/>
          <p:nvPr>
            <p:ph type="title"/>
          </p:nvPr>
        </p:nvSpPr>
        <p:spPr>
          <a:xfrm>
            <a:off x="9850" y="2146950"/>
            <a:ext cx="9144000" cy="6453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3000">
                <a:solidFill>
                  <a:srgbClr val="FFFFFF"/>
                </a:solidFill>
                <a:latin typeface="Montserrat Light"/>
                <a:ea typeface="Montserrat Light"/>
                <a:cs typeface="Montserrat Light"/>
                <a:sym typeface="Montserrat Light"/>
              </a:defRPr>
            </a:lvl1pPr>
            <a:lvl2pPr lvl="1" rtl="0" algn="ctr">
              <a:spcBef>
                <a:spcPts val="0"/>
              </a:spcBef>
              <a:spcAft>
                <a:spcPts val="0"/>
              </a:spcAft>
              <a:buNone/>
              <a:defRPr sz="2000">
                <a:solidFill>
                  <a:srgbClr val="FFFFFF"/>
                </a:solidFill>
                <a:latin typeface="Montserrat Light"/>
                <a:ea typeface="Montserrat Light"/>
                <a:cs typeface="Montserrat Light"/>
                <a:sym typeface="Montserrat Light"/>
              </a:defRPr>
            </a:lvl2pPr>
            <a:lvl3pPr lvl="2" rtl="0" algn="ctr">
              <a:spcBef>
                <a:spcPts val="0"/>
              </a:spcBef>
              <a:spcAft>
                <a:spcPts val="0"/>
              </a:spcAft>
              <a:buNone/>
              <a:defRPr sz="2000">
                <a:solidFill>
                  <a:srgbClr val="FFFFFF"/>
                </a:solidFill>
                <a:latin typeface="Montserrat Light"/>
                <a:ea typeface="Montserrat Light"/>
                <a:cs typeface="Montserrat Light"/>
                <a:sym typeface="Montserrat Light"/>
              </a:defRPr>
            </a:lvl3pPr>
            <a:lvl4pPr lvl="3" rtl="0" algn="ctr">
              <a:spcBef>
                <a:spcPts val="0"/>
              </a:spcBef>
              <a:spcAft>
                <a:spcPts val="0"/>
              </a:spcAft>
              <a:buNone/>
              <a:defRPr sz="2000">
                <a:solidFill>
                  <a:srgbClr val="FFFFFF"/>
                </a:solidFill>
                <a:latin typeface="Montserrat Light"/>
                <a:ea typeface="Montserrat Light"/>
                <a:cs typeface="Montserrat Light"/>
                <a:sym typeface="Montserrat Light"/>
              </a:defRPr>
            </a:lvl4pPr>
            <a:lvl5pPr lvl="4" rtl="0" algn="ctr">
              <a:spcBef>
                <a:spcPts val="0"/>
              </a:spcBef>
              <a:spcAft>
                <a:spcPts val="0"/>
              </a:spcAft>
              <a:buNone/>
              <a:defRPr sz="2000">
                <a:solidFill>
                  <a:srgbClr val="FFFFFF"/>
                </a:solidFill>
                <a:latin typeface="Montserrat Light"/>
                <a:ea typeface="Montserrat Light"/>
                <a:cs typeface="Montserrat Light"/>
                <a:sym typeface="Montserrat Light"/>
              </a:defRPr>
            </a:lvl5pPr>
            <a:lvl6pPr lvl="5" rtl="0" algn="ctr">
              <a:spcBef>
                <a:spcPts val="0"/>
              </a:spcBef>
              <a:spcAft>
                <a:spcPts val="0"/>
              </a:spcAft>
              <a:buNone/>
              <a:defRPr sz="2000">
                <a:solidFill>
                  <a:srgbClr val="FFFFFF"/>
                </a:solidFill>
                <a:latin typeface="Montserrat Light"/>
                <a:ea typeface="Montserrat Light"/>
                <a:cs typeface="Montserrat Light"/>
                <a:sym typeface="Montserrat Light"/>
              </a:defRPr>
            </a:lvl6pPr>
            <a:lvl7pPr lvl="6" rtl="0" algn="ctr">
              <a:spcBef>
                <a:spcPts val="0"/>
              </a:spcBef>
              <a:spcAft>
                <a:spcPts val="0"/>
              </a:spcAft>
              <a:buNone/>
              <a:defRPr sz="2000">
                <a:solidFill>
                  <a:srgbClr val="FFFFFF"/>
                </a:solidFill>
                <a:latin typeface="Montserrat Light"/>
                <a:ea typeface="Montserrat Light"/>
                <a:cs typeface="Montserrat Light"/>
                <a:sym typeface="Montserrat Light"/>
              </a:defRPr>
            </a:lvl7pPr>
            <a:lvl8pPr lvl="7" rtl="0" algn="ctr">
              <a:spcBef>
                <a:spcPts val="0"/>
              </a:spcBef>
              <a:spcAft>
                <a:spcPts val="0"/>
              </a:spcAft>
              <a:buNone/>
              <a:defRPr sz="2000">
                <a:solidFill>
                  <a:srgbClr val="FFFFFF"/>
                </a:solidFill>
                <a:latin typeface="Montserrat Light"/>
                <a:ea typeface="Montserrat Light"/>
                <a:cs typeface="Montserrat Light"/>
                <a:sym typeface="Montserrat Light"/>
              </a:defRPr>
            </a:lvl8pPr>
            <a:lvl9pPr lvl="8" rtl="0" algn="ctr">
              <a:spcBef>
                <a:spcPts val="0"/>
              </a:spcBef>
              <a:spcAft>
                <a:spcPts val="0"/>
              </a:spcAft>
              <a:buNone/>
              <a:defRPr sz="2000">
                <a:solidFill>
                  <a:srgbClr val="FFFFFF"/>
                </a:solidFill>
                <a:latin typeface="Montserrat Light"/>
                <a:ea typeface="Montserrat Light"/>
                <a:cs typeface="Montserrat Light"/>
                <a:sym typeface="Montserrat Light"/>
              </a:defRPr>
            </a:lvl9pPr>
          </a:lstStyle>
          <a:p/>
        </p:txBody>
      </p:sp>
      <p:pic>
        <p:nvPicPr>
          <p:cNvPr id="462" name="Google Shape;462;p90"/>
          <p:cNvPicPr preferRelativeResize="0"/>
          <p:nvPr/>
        </p:nvPicPr>
        <p:blipFill rotWithShape="1">
          <a:blip r:embed="rId2">
            <a:alphaModFix/>
          </a:blip>
          <a:srcRect b="0" l="0" r="0" t="0"/>
          <a:stretch/>
        </p:blipFill>
        <p:spPr>
          <a:xfrm>
            <a:off x="8745725" y="4787863"/>
            <a:ext cx="217601" cy="240475"/>
          </a:xfrm>
          <a:prstGeom prst="rect">
            <a:avLst/>
          </a:prstGeom>
          <a:noFill/>
          <a:ln>
            <a:noFill/>
          </a:ln>
        </p:spPr>
      </p:pic>
      <p:cxnSp>
        <p:nvCxnSpPr>
          <p:cNvPr id="463" name="Google Shape;463;p90"/>
          <p:cNvCxnSpPr/>
          <p:nvPr/>
        </p:nvCxnSpPr>
        <p:spPr>
          <a:xfrm flipH="1" rot="10800000">
            <a:off x="171225" y="4701650"/>
            <a:ext cx="8792100" cy="600"/>
          </a:xfrm>
          <a:prstGeom prst="straightConnector1">
            <a:avLst/>
          </a:prstGeom>
          <a:noFill/>
          <a:ln cap="flat" cmpd="sng" w="9525">
            <a:solidFill>
              <a:srgbClr val="FFFFFF"/>
            </a:solidFill>
            <a:prstDash val="solid"/>
            <a:round/>
            <a:headEnd len="med" w="med" type="none"/>
            <a:tailEnd len="med" w="med" type="none"/>
          </a:ln>
        </p:spPr>
      </p:cxnSp>
      <p:sp>
        <p:nvSpPr>
          <p:cNvPr id="464" name="Google Shape;464;p90"/>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600">
                <a:solidFill>
                  <a:srgbClr val="FFFFFF"/>
                </a:solidFill>
                <a:latin typeface="Montserrat Light"/>
                <a:ea typeface="Montserrat Light"/>
                <a:cs typeface="Montserrat Light"/>
                <a:sym typeface="Montserrat Light"/>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pic>
        <p:nvPicPr>
          <p:cNvPr id="465" name="Google Shape;465;p90"/>
          <p:cNvPicPr preferRelativeResize="0"/>
          <p:nvPr/>
        </p:nvPicPr>
        <p:blipFill>
          <a:blip r:embed="rId3">
            <a:alphaModFix/>
          </a:blip>
          <a:stretch>
            <a:fillRect/>
          </a:stretch>
        </p:blipFill>
        <p:spPr>
          <a:xfrm>
            <a:off x="80850" y="4759088"/>
            <a:ext cx="355050" cy="318825"/>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 showMasterSp="0">
  <p:cSld name="TITLE_AND_BODY_3">
    <p:bg>
      <p:bgPr>
        <a:solidFill>
          <a:srgbClr val="FFFFFF"/>
        </a:solidFill>
      </p:bgPr>
    </p:bg>
    <p:spTree>
      <p:nvGrpSpPr>
        <p:cNvPr id="466" name="Shape 466"/>
        <p:cNvGrpSpPr/>
        <p:nvPr/>
      </p:nvGrpSpPr>
      <p:grpSpPr>
        <a:xfrm>
          <a:off x="0" y="0"/>
          <a:ext cx="0" cy="0"/>
          <a:chOff x="0" y="0"/>
          <a:chExt cx="0" cy="0"/>
        </a:xfrm>
      </p:grpSpPr>
      <p:cxnSp>
        <p:nvCxnSpPr>
          <p:cNvPr id="467" name="Google Shape;467;p91"/>
          <p:cNvCxnSpPr/>
          <p:nvPr/>
        </p:nvCxnSpPr>
        <p:spPr>
          <a:xfrm flipH="1" rot="10800000">
            <a:off x="171225" y="4701650"/>
            <a:ext cx="8792100" cy="600"/>
          </a:xfrm>
          <a:prstGeom prst="straightConnector1">
            <a:avLst/>
          </a:prstGeom>
          <a:noFill/>
          <a:ln cap="flat" cmpd="sng" w="9525">
            <a:solidFill>
              <a:schemeClr val="lt2"/>
            </a:solidFill>
            <a:prstDash val="solid"/>
            <a:round/>
            <a:headEnd len="sm" w="sm" type="none"/>
            <a:tailEnd len="sm" w="sm" type="none"/>
          </a:ln>
        </p:spPr>
      </p:cxnSp>
      <p:pic>
        <p:nvPicPr>
          <p:cNvPr id="468" name="Google Shape;468;p91"/>
          <p:cNvPicPr preferRelativeResize="0"/>
          <p:nvPr/>
        </p:nvPicPr>
        <p:blipFill rotWithShape="1">
          <a:blip r:embed="rId2">
            <a:alphaModFix/>
          </a:blip>
          <a:srcRect b="0" l="0" r="0" t="0"/>
          <a:stretch/>
        </p:blipFill>
        <p:spPr>
          <a:xfrm>
            <a:off x="8745725" y="4787863"/>
            <a:ext cx="217601" cy="240475"/>
          </a:xfrm>
          <a:prstGeom prst="rect">
            <a:avLst/>
          </a:prstGeom>
          <a:noFill/>
          <a:ln>
            <a:noFill/>
          </a:ln>
        </p:spPr>
      </p:pic>
      <p:sp>
        <p:nvSpPr>
          <p:cNvPr id="469" name="Google Shape;469;p91"/>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Montserrat Light"/>
                <a:ea typeface="Montserrat Light"/>
                <a:cs typeface="Montserrat Light"/>
                <a:sym typeface="Montserrat Ligh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470" name="Google Shape;470;p91"/>
          <p:cNvPicPr preferRelativeResize="0"/>
          <p:nvPr/>
        </p:nvPicPr>
        <p:blipFill rotWithShape="1">
          <a:blip r:embed="rId3">
            <a:alphaModFix/>
          </a:blip>
          <a:srcRect b="0" l="0" r="0" t="0"/>
          <a:stretch/>
        </p:blipFill>
        <p:spPr>
          <a:xfrm>
            <a:off x="60729" y="4737496"/>
            <a:ext cx="365941" cy="328572"/>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 1" showMasterSp="0">
  <p:cSld name="TITLE_AND_BODY_4">
    <p:bg>
      <p:bgPr>
        <a:solidFill>
          <a:srgbClr val="FFFFFF"/>
        </a:solidFill>
      </p:bgPr>
    </p:bg>
    <p:spTree>
      <p:nvGrpSpPr>
        <p:cNvPr id="471" name="Shape 471"/>
        <p:cNvGrpSpPr/>
        <p:nvPr/>
      </p:nvGrpSpPr>
      <p:grpSpPr>
        <a:xfrm>
          <a:off x="0" y="0"/>
          <a:ext cx="0" cy="0"/>
          <a:chOff x="0" y="0"/>
          <a:chExt cx="0" cy="0"/>
        </a:xfrm>
      </p:grpSpPr>
      <p:cxnSp>
        <p:nvCxnSpPr>
          <p:cNvPr id="472" name="Google Shape;472;p92"/>
          <p:cNvCxnSpPr/>
          <p:nvPr/>
        </p:nvCxnSpPr>
        <p:spPr>
          <a:xfrm flipH="1" rot="10800000">
            <a:off x="171225" y="4701650"/>
            <a:ext cx="8792100" cy="600"/>
          </a:xfrm>
          <a:prstGeom prst="straightConnector1">
            <a:avLst/>
          </a:prstGeom>
          <a:noFill/>
          <a:ln cap="flat" cmpd="sng" w="9525">
            <a:solidFill>
              <a:schemeClr val="lt2"/>
            </a:solidFill>
            <a:prstDash val="solid"/>
            <a:round/>
            <a:headEnd len="sm" w="sm" type="none"/>
            <a:tailEnd len="sm" w="sm" type="none"/>
          </a:ln>
        </p:spPr>
      </p:cxnSp>
      <p:pic>
        <p:nvPicPr>
          <p:cNvPr id="473" name="Google Shape;473;p92"/>
          <p:cNvPicPr preferRelativeResize="0"/>
          <p:nvPr/>
        </p:nvPicPr>
        <p:blipFill rotWithShape="1">
          <a:blip r:embed="rId2">
            <a:alphaModFix/>
          </a:blip>
          <a:srcRect b="0" l="0" r="0" t="0"/>
          <a:stretch/>
        </p:blipFill>
        <p:spPr>
          <a:xfrm>
            <a:off x="8745725" y="4787863"/>
            <a:ext cx="217601" cy="240475"/>
          </a:xfrm>
          <a:prstGeom prst="rect">
            <a:avLst/>
          </a:prstGeom>
          <a:noFill/>
          <a:ln>
            <a:noFill/>
          </a:ln>
        </p:spPr>
      </p:pic>
      <p:sp>
        <p:nvSpPr>
          <p:cNvPr id="474" name="Google Shape;474;p92"/>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Montserrat Light"/>
                <a:ea typeface="Montserrat Light"/>
                <a:cs typeface="Montserrat Light"/>
                <a:sym typeface="Montserrat Ligh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475" name="Google Shape;475;p92"/>
          <p:cNvPicPr preferRelativeResize="0"/>
          <p:nvPr/>
        </p:nvPicPr>
        <p:blipFill rotWithShape="1">
          <a:blip r:embed="rId3">
            <a:alphaModFix/>
          </a:blip>
          <a:srcRect b="0" l="0" r="0" t="0"/>
          <a:stretch/>
        </p:blipFill>
        <p:spPr>
          <a:xfrm>
            <a:off x="60729" y="4737496"/>
            <a:ext cx="365941" cy="32857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statement blue" showMasterSp="0">
  <p:cSld name="TITLE_AND_BODY_1_1_3_1">
    <p:bg>
      <p:bgPr>
        <a:solidFill>
          <a:srgbClr val="00A9E0"/>
        </a:solidFill>
      </p:bgPr>
    </p:bg>
    <p:spTree>
      <p:nvGrpSpPr>
        <p:cNvPr id="62" name="Shape 62"/>
        <p:cNvGrpSpPr/>
        <p:nvPr/>
      </p:nvGrpSpPr>
      <p:grpSpPr>
        <a:xfrm>
          <a:off x="0" y="0"/>
          <a:ext cx="0" cy="0"/>
          <a:chOff x="0" y="0"/>
          <a:chExt cx="0" cy="0"/>
        </a:xfrm>
      </p:grpSpPr>
      <p:sp>
        <p:nvSpPr>
          <p:cNvPr id="63" name="Google Shape;63;p10"/>
          <p:cNvSpPr txBox="1"/>
          <p:nvPr>
            <p:ph type="title"/>
          </p:nvPr>
        </p:nvSpPr>
        <p:spPr>
          <a:xfrm>
            <a:off x="9850" y="2146950"/>
            <a:ext cx="9144000" cy="6453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3000">
                <a:solidFill>
                  <a:srgbClr val="FFFFFF"/>
                </a:solidFill>
                <a:latin typeface="Montserrat Light"/>
                <a:ea typeface="Montserrat Light"/>
                <a:cs typeface="Montserrat Light"/>
                <a:sym typeface="Montserrat Light"/>
              </a:defRPr>
            </a:lvl1pPr>
            <a:lvl2pPr lvl="1" rtl="0" algn="ctr">
              <a:spcBef>
                <a:spcPts val="0"/>
              </a:spcBef>
              <a:spcAft>
                <a:spcPts val="0"/>
              </a:spcAft>
              <a:buNone/>
              <a:defRPr sz="2000">
                <a:solidFill>
                  <a:srgbClr val="FFFFFF"/>
                </a:solidFill>
                <a:latin typeface="Montserrat Light"/>
                <a:ea typeface="Montserrat Light"/>
                <a:cs typeface="Montserrat Light"/>
                <a:sym typeface="Montserrat Light"/>
              </a:defRPr>
            </a:lvl2pPr>
            <a:lvl3pPr lvl="2" rtl="0" algn="ctr">
              <a:spcBef>
                <a:spcPts val="0"/>
              </a:spcBef>
              <a:spcAft>
                <a:spcPts val="0"/>
              </a:spcAft>
              <a:buNone/>
              <a:defRPr sz="2000">
                <a:solidFill>
                  <a:srgbClr val="FFFFFF"/>
                </a:solidFill>
                <a:latin typeface="Montserrat Light"/>
                <a:ea typeface="Montserrat Light"/>
                <a:cs typeface="Montserrat Light"/>
                <a:sym typeface="Montserrat Light"/>
              </a:defRPr>
            </a:lvl3pPr>
            <a:lvl4pPr lvl="3" rtl="0" algn="ctr">
              <a:spcBef>
                <a:spcPts val="0"/>
              </a:spcBef>
              <a:spcAft>
                <a:spcPts val="0"/>
              </a:spcAft>
              <a:buNone/>
              <a:defRPr sz="2000">
                <a:solidFill>
                  <a:srgbClr val="FFFFFF"/>
                </a:solidFill>
                <a:latin typeface="Montserrat Light"/>
                <a:ea typeface="Montserrat Light"/>
                <a:cs typeface="Montserrat Light"/>
                <a:sym typeface="Montserrat Light"/>
              </a:defRPr>
            </a:lvl4pPr>
            <a:lvl5pPr lvl="4" rtl="0" algn="ctr">
              <a:spcBef>
                <a:spcPts val="0"/>
              </a:spcBef>
              <a:spcAft>
                <a:spcPts val="0"/>
              </a:spcAft>
              <a:buNone/>
              <a:defRPr sz="2000">
                <a:solidFill>
                  <a:srgbClr val="FFFFFF"/>
                </a:solidFill>
                <a:latin typeface="Montserrat Light"/>
                <a:ea typeface="Montserrat Light"/>
                <a:cs typeface="Montserrat Light"/>
                <a:sym typeface="Montserrat Light"/>
              </a:defRPr>
            </a:lvl5pPr>
            <a:lvl6pPr lvl="5" rtl="0" algn="ctr">
              <a:spcBef>
                <a:spcPts val="0"/>
              </a:spcBef>
              <a:spcAft>
                <a:spcPts val="0"/>
              </a:spcAft>
              <a:buNone/>
              <a:defRPr sz="2000">
                <a:solidFill>
                  <a:srgbClr val="FFFFFF"/>
                </a:solidFill>
                <a:latin typeface="Montserrat Light"/>
                <a:ea typeface="Montserrat Light"/>
                <a:cs typeface="Montserrat Light"/>
                <a:sym typeface="Montserrat Light"/>
              </a:defRPr>
            </a:lvl6pPr>
            <a:lvl7pPr lvl="6" rtl="0" algn="ctr">
              <a:spcBef>
                <a:spcPts val="0"/>
              </a:spcBef>
              <a:spcAft>
                <a:spcPts val="0"/>
              </a:spcAft>
              <a:buNone/>
              <a:defRPr sz="2000">
                <a:solidFill>
                  <a:srgbClr val="FFFFFF"/>
                </a:solidFill>
                <a:latin typeface="Montserrat Light"/>
                <a:ea typeface="Montserrat Light"/>
                <a:cs typeface="Montserrat Light"/>
                <a:sym typeface="Montserrat Light"/>
              </a:defRPr>
            </a:lvl7pPr>
            <a:lvl8pPr lvl="7" rtl="0" algn="ctr">
              <a:spcBef>
                <a:spcPts val="0"/>
              </a:spcBef>
              <a:spcAft>
                <a:spcPts val="0"/>
              </a:spcAft>
              <a:buNone/>
              <a:defRPr sz="2000">
                <a:solidFill>
                  <a:srgbClr val="FFFFFF"/>
                </a:solidFill>
                <a:latin typeface="Montserrat Light"/>
                <a:ea typeface="Montserrat Light"/>
                <a:cs typeface="Montserrat Light"/>
                <a:sym typeface="Montserrat Light"/>
              </a:defRPr>
            </a:lvl8pPr>
            <a:lvl9pPr lvl="8" rtl="0" algn="ctr">
              <a:spcBef>
                <a:spcPts val="0"/>
              </a:spcBef>
              <a:spcAft>
                <a:spcPts val="0"/>
              </a:spcAft>
              <a:buNone/>
              <a:defRPr sz="2000">
                <a:solidFill>
                  <a:srgbClr val="FFFFFF"/>
                </a:solidFill>
                <a:latin typeface="Montserrat Light"/>
                <a:ea typeface="Montserrat Light"/>
                <a:cs typeface="Montserrat Light"/>
                <a:sym typeface="Montserrat Light"/>
              </a:defRPr>
            </a:lvl9pPr>
          </a:lstStyle>
          <a:p/>
        </p:txBody>
      </p:sp>
      <p:pic>
        <p:nvPicPr>
          <p:cNvPr id="64" name="Google Shape;64;p10"/>
          <p:cNvPicPr preferRelativeResize="0"/>
          <p:nvPr/>
        </p:nvPicPr>
        <p:blipFill rotWithShape="1">
          <a:blip r:embed="rId2">
            <a:alphaModFix/>
          </a:blip>
          <a:srcRect b="0" l="0" r="0" t="0"/>
          <a:stretch/>
        </p:blipFill>
        <p:spPr>
          <a:xfrm>
            <a:off x="8745725" y="4787863"/>
            <a:ext cx="217601" cy="240475"/>
          </a:xfrm>
          <a:prstGeom prst="rect">
            <a:avLst/>
          </a:prstGeom>
          <a:noFill/>
          <a:ln>
            <a:noFill/>
          </a:ln>
        </p:spPr>
      </p:pic>
      <p:cxnSp>
        <p:nvCxnSpPr>
          <p:cNvPr id="65" name="Google Shape;65;p10"/>
          <p:cNvCxnSpPr/>
          <p:nvPr/>
        </p:nvCxnSpPr>
        <p:spPr>
          <a:xfrm flipH="1" rot="10800000">
            <a:off x="171225" y="4701650"/>
            <a:ext cx="8792100" cy="600"/>
          </a:xfrm>
          <a:prstGeom prst="straightConnector1">
            <a:avLst/>
          </a:prstGeom>
          <a:noFill/>
          <a:ln cap="flat" cmpd="sng" w="9525">
            <a:solidFill>
              <a:srgbClr val="FFFFFF"/>
            </a:solidFill>
            <a:prstDash val="solid"/>
            <a:round/>
            <a:headEnd len="med" w="med" type="none"/>
            <a:tailEnd len="med" w="med" type="none"/>
          </a:ln>
        </p:spPr>
      </p:cxnSp>
      <p:sp>
        <p:nvSpPr>
          <p:cNvPr id="66" name="Google Shape;66;p10"/>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600">
                <a:solidFill>
                  <a:srgbClr val="FFFFFF"/>
                </a:solidFill>
                <a:latin typeface="Montserrat Light"/>
                <a:ea typeface="Montserrat Light"/>
                <a:cs typeface="Montserrat Light"/>
                <a:sym typeface="Montserrat Light"/>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pic>
        <p:nvPicPr>
          <p:cNvPr id="67" name="Google Shape;67;p10"/>
          <p:cNvPicPr preferRelativeResize="0"/>
          <p:nvPr/>
        </p:nvPicPr>
        <p:blipFill>
          <a:blip r:embed="rId3">
            <a:alphaModFix/>
          </a:blip>
          <a:stretch>
            <a:fillRect/>
          </a:stretch>
        </p:blipFill>
        <p:spPr>
          <a:xfrm>
            <a:off x="80850" y="4759088"/>
            <a:ext cx="355050" cy="318825"/>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EE content blank 2" showMasterSp="0">
  <p:cSld name="TITLE_AND_BODY_5">
    <p:bg>
      <p:bgPr>
        <a:solidFill>
          <a:srgbClr val="FFFFFF"/>
        </a:solidFill>
      </p:bgPr>
    </p:bg>
    <p:spTree>
      <p:nvGrpSpPr>
        <p:cNvPr id="476" name="Shape 476"/>
        <p:cNvGrpSpPr/>
        <p:nvPr/>
      </p:nvGrpSpPr>
      <p:grpSpPr>
        <a:xfrm>
          <a:off x="0" y="0"/>
          <a:ext cx="0" cy="0"/>
          <a:chOff x="0" y="0"/>
          <a:chExt cx="0" cy="0"/>
        </a:xfrm>
      </p:grpSpPr>
      <p:cxnSp>
        <p:nvCxnSpPr>
          <p:cNvPr id="477" name="Google Shape;477;p93"/>
          <p:cNvCxnSpPr/>
          <p:nvPr/>
        </p:nvCxnSpPr>
        <p:spPr>
          <a:xfrm flipH="1" rot="10800000">
            <a:off x="171225" y="4701650"/>
            <a:ext cx="8792100" cy="600"/>
          </a:xfrm>
          <a:prstGeom prst="straightConnector1">
            <a:avLst/>
          </a:prstGeom>
          <a:noFill/>
          <a:ln cap="flat" cmpd="sng" w="9525">
            <a:solidFill>
              <a:schemeClr val="lt2"/>
            </a:solidFill>
            <a:prstDash val="solid"/>
            <a:round/>
            <a:headEnd len="med" w="med" type="none"/>
            <a:tailEnd len="med" w="med" type="none"/>
          </a:ln>
        </p:spPr>
      </p:cxnSp>
      <p:pic>
        <p:nvPicPr>
          <p:cNvPr id="478" name="Google Shape;478;p93"/>
          <p:cNvPicPr preferRelativeResize="0"/>
          <p:nvPr/>
        </p:nvPicPr>
        <p:blipFill>
          <a:blip r:embed="rId2">
            <a:alphaModFix/>
          </a:blip>
          <a:stretch>
            <a:fillRect/>
          </a:stretch>
        </p:blipFill>
        <p:spPr>
          <a:xfrm>
            <a:off x="8745725" y="4787863"/>
            <a:ext cx="217601" cy="240475"/>
          </a:xfrm>
          <a:prstGeom prst="rect">
            <a:avLst/>
          </a:prstGeom>
          <a:noFill/>
          <a:ln>
            <a:noFill/>
          </a:ln>
        </p:spPr>
      </p:pic>
      <p:sp>
        <p:nvSpPr>
          <p:cNvPr id="479" name="Google Shape;479;p93"/>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600">
                <a:latin typeface="Montserrat Light"/>
                <a:ea typeface="Montserrat Light"/>
                <a:cs typeface="Montserrat Light"/>
                <a:sym typeface="Montserrat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EE content blank 3" showMasterSp="0">
  <p:cSld name="TITLE_AND_BODY_6">
    <p:bg>
      <p:bgPr>
        <a:solidFill>
          <a:srgbClr val="FFFFFF"/>
        </a:solidFill>
      </p:bgPr>
    </p:bg>
    <p:spTree>
      <p:nvGrpSpPr>
        <p:cNvPr id="480" name="Shape 480"/>
        <p:cNvGrpSpPr/>
        <p:nvPr/>
      </p:nvGrpSpPr>
      <p:grpSpPr>
        <a:xfrm>
          <a:off x="0" y="0"/>
          <a:ext cx="0" cy="0"/>
          <a:chOff x="0" y="0"/>
          <a:chExt cx="0" cy="0"/>
        </a:xfrm>
      </p:grpSpPr>
      <p:cxnSp>
        <p:nvCxnSpPr>
          <p:cNvPr id="481" name="Google Shape;481;p94"/>
          <p:cNvCxnSpPr/>
          <p:nvPr/>
        </p:nvCxnSpPr>
        <p:spPr>
          <a:xfrm flipH="1" rot="10800000">
            <a:off x="171225" y="4701650"/>
            <a:ext cx="8792100" cy="600"/>
          </a:xfrm>
          <a:prstGeom prst="straightConnector1">
            <a:avLst/>
          </a:prstGeom>
          <a:noFill/>
          <a:ln cap="flat" cmpd="sng" w="9525">
            <a:solidFill>
              <a:schemeClr val="lt2"/>
            </a:solidFill>
            <a:prstDash val="solid"/>
            <a:round/>
            <a:headEnd len="med" w="med" type="none"/>
            <a:tailEnd len="med" w="med" type="none"/>
          </a:ln>
        </p:spPr>
      </p:cxnSp>
      <p:pic>
        <p:nvPicPr>
          <p:cNvPr id="482" name="Google Shape;482;p94"/>
          <p:cNvPicPr preferRelativeResize="0"/>
          <p:nvPr/>
        </p:nvPicPr>
        <p:blipFill>
          <a:blip r:embed="rId2">
            <a:alphaModFix/>
          </a:blip>
          <a:stretch>
            <a:fillRect/>
          </a:stretch>
        </p:blipFill>
        <p:spPr>
          <a:xfrm>
            <a:off x="8745725" y="4787863"/>
            <a:ext cx="217601" cy="240475"/>
          </a:xfrm>
          <a:prstGeom prst="rect">
            <a:avLst/>
          </a:prstGeom>
          <a:noFill/>
          <a:ln>
            <a:noFill/>
          </a:ln>
        </p:spPr>
      </p:pic>
      <p:sp>
        <p:nvSpPr>
          <p:cNvPr id="483" name="Google Shape;483;p94"/>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600">
                <a:latin typeface="Montserrat Light"/>
                <a:ea typeface="Montserrat Light"/>
                <a:cs typeface="Montserrat Light"/>
                <a:sym typeface="Montserrat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EE content blank 4" showMasterSp="0">
  <p:cSld name="TITLE_AND_BODY_7">
    <p:bg>
      <p:bgPr>
        <a:solidFill>
          <a:srgbClr val="FFFFFF"/>
        </a:solidFill>
      </p:bgPr>
    </p:bg>
    <p:spTree>
      <p:nvGrpSpPr>
        <p:cNvPr id="484" name="Shape 484"/>
        <p:cNvGrpSpPr/>
        <p:nvPr/>
      </p:nvGrpSpPr>
      <p:grpSpPr>
        <a:xfrm>
          <a:off x="0" y="0"/>
          <a:ext cx="0" cy="0"/>
          <a:chOff x="0" y="0"/>
          <a:chExt cx="0" cy="0"/>
        </a:xfrm>
      </p:grpSpPr>
      <p:cxnSp>
        <p:nvCxnSpPr>
          <p:cNvPr id="485" name="Google Shape;485;p95"/>
          <p:cNvCxnSpPr/>
          <p:nvPr/>
        </p:nvCxnSpPr>
        <p:spPr>
          <a:xfrm flipH="1" rot="10800000">
            <a:off x="171225" y="4701650"/>
            <a:ext cx="8792100" cy="600"/>
          </a:xfrm>
          <a:prstGeom prst="straightConnector1">
            <a:avLst/>
          </a:prstGeom>
          <a:noFill/>
          <a:ln cap="flat" cmpd="sng" w="9525">
            <a:solidFill>
              <a:schemeClr val="lt2"/>
            </a:solidFill>
            <a:prstDash val="solid"/>
            <a:round/>
            <a:headEnd len="med" w="med" type="none"/>
            <a:tailEnd len="med" w="med" type="none"/>
          </a:ln>
        </p:spPr>
      </p:cxnSp>
      <p:pic>
        <p:nvPicPr>
          <p:cNvPr id="486" name="Google Shape;486;p95"/>
          <p:cNvPicPr preferRelativeResize="0"/>
          <p:nvPr/>
        </p:nvPicPr>
        <p:blipFill>
          <a:blip r:embed="rId2">
            <a:alphaModFix/>
          </a:blip>
          <a:stretch>
            <a:fillRect/>
          </a:stretch>
        </p:blipFill>
        <p:spPr>
          <a:xfrm>
            <a:off x="8745725" y="4787863"/>
            <a:ext cx="217601" cy="240475"/>
          </a:xfrm>
          <a:prstGeom prst="rect">
            <a:avLst/>
          </a:prstGeom>
          <a:noFill/>
          <a:ln>
            <a:noFill/>
          </a:ln>
        </p:spPr>
      </p:pic>
      <p:sp>
        <p:nvSpPr>
          <p:cNvPr id="487" name="Google Shape;487;p95"/>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600">
                <a:latin typeface="Montserrat Light"/>
                <a:ea typeface="Montserrat Light"/>
                <a:cs typeface="Montserrat Light"/>
                <a:sym typeface="Montserrat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EE content blank 5" showMasterSp="0">
  <p:cSld name="TITLE_AND_BODY_8">
    <p:bg>
      <p:bgPr>
        <a:solidFill>
          <a:srgbClr val="FFFFFF"/>
        </a:solidFill>
      </p:bgPr>
    </p:bg>
    <p:spTree>
      <p:nvGrpSpPr>
        <p:cNvPr id="488" name="Shape 488"/>
        <p:cNvGrpSpPr/>
        <p:nvPr/>
      </p:nvGrpSpPr>
      <p:grpSpPr>
        <a:xfrm>
          <a:off x="0" y="0"/>
          <a:ext cx="0" cy="0"/>
          <a:chOff x="0" y="0"/>
          <a:chExt cx="0" cy="0"/>
        </a:xfrm>
      </p:grpSpPr>
      <p:cxnSp>
        <p:nvCxnSpPr>
          <p:cNvPr id="489" name="Google Shape;489;p96"/>
          <p:cNvCxnSpPr/>
          <p:nvPr/>
        </p:nvCxnSpPr>
        <p:spPr>
          <a:xfrm flipH="1" rot="10800000">
            <a:off x="171225" y="4701650"/>
            <a:ext cx="8792100" cy="600"/>
          </a:xfrm>
          <a:prstGeom prst="straightConnector1">
            <a:avLst/>
          </a:prstGeom>
          <a:noFill/>
          <a:ln cap="flat" cmpd="sng" w="9525">
            <a:solidFill>
              <a:schemeClr val="lt2"/>
            </a:solidFill>
            <a:prstDash val="solid"/>
            <a:round/>
            <a:headEnd len="med" w="med" type="none"/>
            <a:tailEnd len="med" w="med" type="none"/>
          </a:ln>
        </p:spPr>
      </p:cxnSp>
      <p:pic>
        <p:nvPicPr>
          <p:cNvPr id="490" name="Google Shape;490;p96"/>
          <p:cNvPicPr preferRelativeResize="0"/>
          <p:nvPr/>
        </p:nvPicPr>
        <p:blipFill>
          <a:blip r:embed="rId2">
            <a:alphaModFix/>
          </a:blip>
          <a:stretch>
            <a:fillRect/>
          </a:stretch>
        </p:blipFill>
        <p:spPr>
          <a:xfrm>
            <a:off x="8745725" y="4787863"/>
            <a:ext cx="217601" cy="240475"/>
          </a:xfrm>
          <a:prstGeom prst="rect">
            <a:avLst/>
          </a:prstGeom>
          <a:noFill/>
          <a:ln>
            <a:noFill/>
          </a:ln>
        </p:spPr>
      </p:pic>
      <p:sp>
        <p:nvSpPr>
          <p:cNvPr id="491" name="Google Shape;491;p96"/>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600">
                <a:latin typeface="Montserrat Light"/>
                <a:ea typeface="Montserrat Light"/>
                <a:cs typeface="Montserrat Light"/>
                <a:sym typeface="Montserrat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EE content blank 6" showMasterSp="0">
  <p:cSld name="TITLE_AND_BODY_9">
    <p:bg>
      <p:bgPr>
        <a:solidFill>
          <a:srgbClr val="FFFFFF"/>
        </a:solidFill>
      </p:bgPr>
    </p:bg>
    <p:spTree>
      <p:nvGrpSpPr>
        <p:cNvPr id="492" name="Shape 492"/>
        <p:cNvGrpSpPr/>
        <p:nvPr/>
      </p:nvGrpSpPr>
      <p:grpSpPr>
        <a:xfrm>
          <a:off x="0" y="0"/>
          <a:ext cx="0" cy="0"/>
          <a:chOff x="0" y="0"/>
          <a:chExt cx="0" cy="0"/>
        </a:xfrm>
      </p:grpSpPr>
      <p:cxnSp>
        <p:nvCxnSpPr>
          <p:cNvPr id="493" name="Google Shape;493;p97"/>
          <p:cNvCxnSpPr/>
          <p:nvPr/>
        </p:nvCxnSpPr>
        <p:spPr>
          <a:xfrm flipH="1" rot="10800000">
            <a:off x="171225" y="4701650"/>
            <a:ext cx="8792100" cy="600"/>
          </a:xfrm>
          <a:prstGeom prst="straightConnector1">
            <a:avLst/>
          </a:prstGeom>
          <a:noFill/>
          <a:ln cap="flat" cmpd="sng" w="9525">
            <a:solidFill>
              <a:schemeClr val="lt2"/>
            </a:solidFill>
            <a:prstDash val="solid"/>
            <a:round/>
            <a:headEnd len="sm" w="sm" type="none"/>
            <a:tailEnd len="sm" w="sm" type="none"/>
          </a:ln>
        </p:spPr>
      </p:cxnSp>
      <p:pic>
        <p:nvPicPr>
          <p:cNvPr id="494" name="Google Shape;494;p97"/>
          <p:cNvPicPr preferRelativeResize="0"/>
          <p:nvPr/>
        </p:nvPicPr>
        <p:blipFill rotWithShape="1">
          <a:blip r:embed="rId2">
            <a:alphaModFix/>
          </a:blip>
          <a:srcRect b="0" l="0" r="0" t="0"/>
          <a:stretch/>
        </p:blipFill>
        <p:spPr>
          <a:xfrm>
            <a:off x="8745725" y="4787863"/>
            <a:ext cx="217601" cy="240475"/>
          </a:xfrm>
          <a:prstGeom prst="rect">
            <a:avLst/>
          </a:prstGeom>
          <a:noFill/>
          <a:ln>
            <a:noFill/>
          </a:ln>
        </p:spPr>
      </p:pic>
      <p:sp>
        <p:nvSpPr>
          <p:cNvPr id="495" name="Google Shape;495;p97"/>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Montserrat Light"/>
                <a:ea typeface="Montserrat Light"/>
                <a:cs typeface="Montserrat Light"/>
                <a:sym typeface="Montserrat Ligh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 2" showMasterSp="0">
  <p:cSld name="TITLE_AND_BODY_10">
    <p:bg>
      <p:bgPr>
        <a:solidFill>
          <a:srgbClr val="FFFFFF"/>
        </a:solidFill>
      </p:bgPr>
    </p:bg>
    <p:spTree>
      <p:nvGrpSpPr>
        <p:cNvPr id="496" name="Shape 496"/>
        <p:cNvGrpSpPr/>
        <p:nvPr/>
      </p:nvGrpSpPr>
      <p:grpSpPr>
        <a:xfrm>
          <a:off x="0" y="0"/>
          <a:ext cx="0" cy="0"/>
          <a:chOff x="0" y="0"/>
          <a:chExt cx="0" cy="0"/>
        </a:xfrm>
      </p:grpSpPr>
      <p:cxnSp>
        <p:nvCxnSpPr>
          <p:cNvPr id="497" name="Google Shape;497;p98"/>
          <p:cNvCxnSpPr/>
          <p:nvPr/>
        </p:nvCxnSpPr>
        <p:spPr>
          <a:xfrm flipH="1" rot="10800000">
            <a:off x="171225" y="4701650"/>
            <a:ext cx="8792100" cy="600"/>
          </a:xfrm>
          <a:prstGeom prst="straightConnector1">
            <a:avLst/>
          </a:prstGeom>
          <a:noFill/>
          <a:ln cap="flat" cmpd="sng" w="9525">
            <a:solidFill>
              <a:schemeClr val="lt2"/>
            </a:solidFill>
            <a:prstDash val="solid"/>
            <a:round/>
            <a:headEnd len="sm" w="sm" type="none"/>
            <a:tailEnd len="sm" w="sm" type="none"/>
          </a:ln>
        </p:spPr>
      </p:cxnSp>
      <p:pic>
        <p:nvPicPr>
          <p:cNvPr id="498" name="Google Shape;498;p98"/>
          <p:cNvPicPr preferRelativeResize="0"/>
          <p:nvPr/>
        </p:nvPicPr>
        <p:blipFill rotWithShape="1">
          <a:blip r:embed="rId2">
            <a:alphaModFix/>
          </a:blip>
          <a:srcRect b="0" l="0" r="0" t="0"/>
          <a:stretch/>
        </p:blipFill>
        <p:spPr>
          <a:xfrm>
            <a:off x="8745725" y="4787863"/>
            <a:ext cx="217601" cy="240475"/>
          </a:xfrm>
          <a:prstGeom prst="rect">
            <a:avLst/>
          </a:prstGeom>
          <a:noFill/>
          <a:ln>
            <a:noFill/>
          </a:ln>
        </p:spPr>
      </p:pic>
      <p:sp>
        <p:nvSpPr>
          <p:cNvPr id="499" name="Google Shape;499;p98"/>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Montserrat Light"/>
                <a:ea typeface="Montserrat Light"/>
                <a:cs typeface="Montserrat Light"/>
                <a:sym typeface="Montserrat Ligh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500" name="Google Shape;500;p98"/>
          <p:cNvPicPr preferRelativeResize="0"/>
          <p:nvPr/>
        </p:nvPicPr>
        <p:blipFill rotWithShape="1">
          <a:blip r:embed="rId3">
            <a:alphaModFix/>
          </a:blip>
          <a:srcRect b="0" l="0" r="0" t="0"/>
          <a:stretch/>
        </p:blipFill>
        <p:spPr>
          <a:xfrm>
            <a:off x="60729" y="4737496"/>
            <a:ext cx="365941" cy="328572"/>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501" name="Shape 501"/>
        <p:cNvGrpSpPr/>
        <p:nvPr/>
      </p:nvGrpSpPr>
      <p:grpSpPr>
        <a:xfrm>
          <a:off x="0" y="0"/>
          <a:ext cx="0" cy="0"/>
          <a:chOff x="0" y="0"/>
          <a:chExt cx="0" cy="0"/>
        </a:xfrm>
      </p:grpSpPr>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noFill/>
      </p:bgPr>
    </p:bg>
    <p:spTree>
      <p:nvGrpSpPr>
        <p:cNvPr id="502" name="Shape 502"/>
        <p:cNvGrpSpPr/>
        <p:nvPr/>
      </p:nvGrpSpPr>
      <p:grpSpPr>
        <a:xfrm>
          <a:off x="0" y="0"/>
          <a:ext cx="0" cy="0"/>
          <a:chOff x="0" y="0"/>
          <a:chExt cx="0" cy="0"/>
        </a:xfrm>
      </p:grpSpPr>
      <p:sp>
        <p:nvSpPr>
          <p:cNvPr id="503" name="Google Shape;503;p100"/>
          <p:cNvSpPr txBox="1"/>
          <p:nvPr>
            <p:ph type="title"/>
          </p:nvPr>
        </p:nvSpPr>
        <p:spPr>
          <a:xfrm>
            <a:off x="191000" y="388550"/>
            <a:ext cx="8784600" cy="643500"/>
          </a:xfrm>
          <a:prstGeom prst="rect">
            <a:avLst/>
          </a:prstGeom>
          <a:noFill/>
        </p:spPr>
        <p:txBody>
          <a:bodyPr anchorCtr="0" anchor="t" bIns="0" lIns="0" spcFirstLastPara="1" rIns="0" wrap="square" tIns="0">
            <a:noAutofit/>
          </a:bodyPr>
          <a:lstStyle>
            <a:lvl1pPr lvl="0" rtl="0" algn="l">
              <a:spcBef>
                <a:spcPts val="0"/>
              </a:spcBef>
              <a:spcAft>
                <a:spcPts val="0"/>
              </a:spcAft>
              <a:buNone/>
              <a:defRPr>
                <a:solidFill>
                  <a:srgbClr val="333333"/>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504" name="Google Shape;504;p100"/>
          <p:cNvSpPr txBox="1"/>
          <p:nvPr>
            <p:ph idx="1" type="body"/>
          </p:nvPr>
        </p:nvSpPr>
        <p:spPr>
          <a:xfrm>
            <a:off x="191000" y="1117925"/>
            <a:ext cx="8784600" cy="3465900"/>
          </a:xfrm>
          <a:prstGeom prst="rect">
            <a:avLst/>
          </a:prstGeom>
          <a:noFill/>
          <a:ln>
            <a:noFill/>
          </a:ln>
        </p:spPr>
        <p:txBody>
          <a:bodyPr anchorCtr="0" anchor="t" bIns="91425" lIns="0" spcFirstLastPara="1" rIns="91425" wrap="square" tIns="0">
            <a:noAutofit/>
          </a:bodyPr>
          <a:lstStyle>
            <a:lvl1pPr indent="-355600" lvl="0" marL="457200" rtl="0">
              <a:spcBef>
                <a:spcPts val="0"/>
              </a:spcBef>
              <a:spcAft>
                <a:spcPts val="0"/>
              </a:spcAft>
              <a:buClr>
                <a:srgbClr val="333333"/>
              </a:buClr>
              <a:buSzPts val="2000"/>
              <a:buFont typeface="Montserrat Light"/>
              <a:buChar char="●"/>
              <a:defRPr sz="2000">
                <a:solidFill>
                  <a:srgbClr val="333333"/>
                </a:solidFill>
                <a:latin typeface="Montserrat Light"/>
                <a:ea typeface="Montserrat Light"/>
                <a:cs typeface="Montserrat Light"/>
                <a:sym typeface="Montserrat Light"/>
              </a:defRPr>
            </a:lvl1pPr>
            <a:lvl2pPr indent="-336550" lvl="1" marL="914400" rtl="0">
              <a:spcBef>
                <a:spcPts val="0"/>
              </a:spcBef>
              <a:spcAft>
                <a:spcPts val="0"/>
              </a:spcAft>
              <a:buClr>
                <a:srgbClr val="333333"/>
              </a:buClr>
              <a:buSzPts val="1700"/>
              <a:buFont typeface="Montserrat Light"/>
              <a:buChar char="○"/>
              <a:defRPr sz="1700">
                <a:solidFill>
                  <a:srgbClr val="333333"/>
                </a:solidFill>
                <a:latin typeface="Montserrat Light"/>
                <a:ea typeface="Montserrat Light"/>
                <a:cs typeface="Montserrat Light"/>
                <a:sym typeface="Montserrat Light"/>
              </a:defRPr>
            </a:lvl2pPr>
            <a:lvl3pPr indent="-323850" lvl="2" marL="1371600" rtl="0">
              <a:spcBef>
                <a:spcPts val="0"/>
              </a:spcBef>
              <a:spcAft>
                <a:spcPts val="0"/>
              </a:spcAft>
              <a:buClr>
                <a:srgbClr val="333333"/>
              </a:buClr>
              <a:buSzPts val="1500"/>
              <a:buFont typeface="Montserrat Light"/>
              <a:buChar char="■"/>
              <a:defRPr sz="1500">
                <a:solidFill>
                  <a:srgbClr val="333333"/>
                </a:solidFill>
                <a:latin typeface="Montserrat Light"/>
                <a:ea typeface="Montserrat Light"/>
                <a:cs typeface="Montserrat Light"/>
                <a:sym typeface="Montserrat Light"/>
              </a:defRPr>
            </a:lvl3pPr>
            <a:lvl4pPr indent="-311150" lvl="3" marL="1828800" rtl="0">
              <a:spcBef>
                <a:spcPts val="0"/>
              </a:spcBef>
              <a:spcAft>
                <a:spcPts val="0"/>
              </a:spcAft>
              <a:buClr>
                <a:srgbClr val="333333"/>
              </a:buClr>
              <a:buSzPts val="1300"/>
              <a:buFont typeface="Montserrat Light"/>
              <a:buChar char="●"/>
              <a:defRPr sz="1300">
                <a:solidFill>
                  <a:srgbClr val="333333"/>
                </a:solidFill>
                <a:latin typeface="Montserrat Light"/>
                <a:ea typeface="Montserrat Light"/>
                <a:cs typeface="Montserrat Light"/>
                <a:sym typeface="Montserrat Light"/>
              </a:defRPr>
            </a:lvl4pPr>
            <a:lvl5pPr indent="-355600" lvl="4" marL="2286000" rtl="0">
              <a:spcBef>
                <a:spcPts val="0"/>
              </a:spcBef>
              <a:spcAft>
                <a:spcPts val="0"/>
              </a:spcAft>
              <a:buClr>
                <a:srgbClr val="333333"/>
              </a:buClr>
              <a:buSzPts val="2000"/>
              <a:buFont typeface="Montserrat Light"/>
              <a:buChar char="○"/>
              <a:defRPr sz="2000">
                <a:solidFill>
                  <a:srgbClr val="333333"/>
                </a:solidFill>
                <a:latin typeface="Montserrat Light"/>
                <a:ea typeface="Montserrat Light"/>
                <a:cs typeface="Montserrat Light"/>
                <a:sym typeface="Montserrat Light"/>
              </a:defRPr>
            </a:lvl5pPr>
            <a:lvl6pPr indent="-355600" lvl="5" marL="2743200" rtl="0">
              <a:spcBef>
                <a:spcPts val="0"/>
              </a:spcBef>
              <a:spcAft>
                <a:spcPts val="0"/>
              </a:spcAft>
              <a:buClr>
                <a:srgbClr val="333333"/>
              </a:buClr>
              <a:buSzPts val="2000"/>
              <a:buFont typeface="Montserrat Light"/>
              <a:buChar char="■"/>
              <a:defRPr sz="2000">
                <a:solidFill>
                  <a:srgbClr val="333333"/>
                </a:solidFill>
                <a:latin typeface="Montserrat Light"/>
                <a:ea typeface="Montserrat Light"/>
                <a:cs typeface="Montserrat Light"/>
                <a:sym typeface="Montserrat Light"/>
              </a:defRPr>
            </a:lvl6pPr>
            <a:lvl7pPr indent="-355600" lvl="6" marL="3200400" rtl="0">
              <a:spcBef>
                <a:spcPts val="0"/>
              </a:spcBef>
              <a:spcAft>
                <a:spcPts val="0"/>
              </a:spcAft>
              <a:buClr>
                <a:srgbClr val="333333"/>
              </a:buClr>
              <a:buSzPts val="2000"/>
              <a:buFont typeface="Montserrat Light"/>
              <a:buChar char="●"/>
              <a:defRPr sz="2000">
                <a:solidFill>
                  <a:srgbClr val="333333"/>
                </a:solidFill>
                <a:latin typeface="Montserrat Light"/>
                <a:ea typeface="Montserrat Light"/>
                <a:cs typeface="Montserrat Light"/>
                <a:sym typeface="Montserrat Light"/>
              </a:defRPr>
            </a:lvl7pPr>
            <a:lvl8pPr indent="-355600" lvl="7" marL="3657600" rtl="0">
              <a:spcBef>
                <a:spcPts val="0"/>
              </a:spcBef>
              <a:spcAft>
                <a:spcPts val="0"/>
              </a:spcAft>
              <a:buClr>
                <a:srgbClr val="333333"/>
              </a:buClr>
              <a:buSzPts val="2000"/>
              <a:buFont typeface="Montserrat Light"/>
              <a:buChar char="○"/>
              <a:defRPr sz="2000">
                <a:solidFill>
                  <a:srgbClr val="333333"/>
                </a:solidFill>
                <a:latin typeface="Montserrat Light"/>
                <a:ea typeface="Montserrat Light"/>
                <a:cs typeface="Montserrat Light"/>
                <a:sym typeface="Montserrat Light"/>
              </a:defRPr>
            </a:lvl8pPr>
            <a:lvl9pPr indent="-355600" lvl="8" marL="4114800" rtl="0">
              <a:spcBef>
                <a:spcPts val="0"/>
              </a:spcBef>
              <a:spcAft>
                <a:spcPts val="0"/>
              </a:spcAft>
              <a:buClr>
                <a:srgbClr val="333333"/>
              </a:buClr>
              <a:buSzPts val="2000"/>
              <a:buFont typeface="Montserrat Light"/>
              <a:buChar char="■"/>
              <a:defRPr sz="2000">
                <a:solidFill>
                  <a:srgbClr val="333333"/>
                </a:solidFill>
                <a:latin typeface="Montserrat Light"/>
                <a:ea typeface="Montserrat Light"/>
                <a:cs typeface="Montserrat Light"/>
                <a:sym typeface="Montserrat Light"/>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 3" showMasterSp="0">
  <p:cSld name="TITLE_AND_BODY_11">
    <p:bg>
      <p:bgPr>
        <a:solidFill>
          <a:srgbClr val="FFFFFF"/>
        </a:solidFill>
      </p:bgPr>
    </p:bg>
    <p:spTree>
      <p:nvGrpSpPr>
        <p:cNvPr id="505" name="Shape 505"/>
        <p:cNvGrpSpPr/>
        <p:nvPr/>
      </p:nvGrpSpPr>
      <p:grpSpPr>
        <a:xfrm>
          <a:off x="0" y="0"/>
          <a:ext cx="0" cy="0"/>
          <a:chOff x="0" y="0"/>
          <a:chExt cx="0" cy="0"/>
        </a:xfrm>
      </p:grpSpPr>
      <p:cxnSp>
        <p:nvCxnSpPr>
          <p:cNvPr id="506" name="Google Shape;506;p101"/>
          <p:cNvCxnSpPr/>
          <p:nvPr/>
        </p:nvCxnSpPr>
        <p:spPr>
          <a:xfrm flipH="1" rot="10800000">
            <a:off x="171225" y="4701650"/>
            <a:ext cx="8792100" cy="600"/>
          </a:xfrm>
          <a:prstGeom prst="straightConnector1">
            <a:avLst/>
          </a:prstGeom>
          <a:noFill/>
          <a:ln cap="flat" cmpd="sng" w="9525">
            <a:solidFill>
              <a:schemeClr val="lt2"/>
            </a:solidFill>
            <a:prstDash val="solid"/>
            <a:round/>
            <a:headEnd len="sm" w="sm" type="none"/>
            <a:tailEnd len="sm" w="sm" type="none"/>
          </a:ln>
        </p:spPr>
      </p:cxnSp>
      <p:pic>
        <p:nvPicPr>
          <p:cNvPr id="507" name="Google Shape;507;p101"/>
          <p:cNvPicPr preferRelativeResize="0"/>
          <p:nvPr/>
        </p:nvPicPr>
        <p:blipFill rotWithShape="1">
          <a:blip r:embed="rId2">
            <a:alphaModFix/>
          </a:blip>
          <a:srcRect b="0" l="0" r="0" t="0"/>
          <a:stretch/>
        </p:blipFill>
        <p:spPr>
          <a:xfrm>
            <a:off x="8745725" y="4787863"/>
            <a:ext cx="217601" cy="240475"/>
          </a:xfrm>
          <a:prstGeom prst="rect">
            <a:avLst/>
          </a:prstGeom>
          <a:noFill/>
          <a:ln>
            <a:noFill/>
          </a:ln>
        </p:spPr>
      </p:pic>
      <p:sp>
        <p:nvSpPr>
          <p:cNvPr id="508" name="Google Shape;508;p101"/>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Montserrat Light"/>
                <a:ea typeface="Montserrat Light"/>
                <a:cs typeface="Montserrat Light"/>
                <a:sym typeface="Montserrat Ligh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509" name="Google Shape;509;p101"/>
          <p:cNvPicPr preferRelativeResize="0"/>
          <p:nvPr/>
        </p:nvPicPr>
        <p:blipFill rotWithShape="1">
          <a:blip r:embed="rId3">
            <a:alphaModFix/>
          </a:blip>
          <a:srcRect b="0" l="0" r="0" t="0"/>
          <a:stretch/>
        </p:blipFill>
        <p:spPr>
          <a:xfrm>
            <a:off x="60729" y="4737496"/>
            <a:ext cx="365941" cy="328572"/>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EE content blank 7" showMasterSp="0">
  <p:cSld name="TITLE_AND_BODY_12">
    <p:bg>
      <p:bgPr>
        <a:solidFill>
          <a:srgbClr val="FFFFFF"/>
        </a:solidFill>
      </p:bgPr>
    </p:bg>
    <p:spTree>
      <p:nvGrpSpPr>
        <p:cNvPr id="510" name="Shape 510"/>
        <p:cNvGrpSpPr/>
        <p:nvPr/>
      </p:nvGrpSpPr>
      <p:grpSpPr>
        <a:xfrm>
          <a:off x="0" y="0"/>
          <a:ext cx="0" cy="0"/>
          <a:chOff x="0" y="0"/>
          <a:chExt cx="0" cy="0"/>
        </a:xfrm>
      </p:grpSpPr>
      <p:cxnSp>
        <p:nvCxnSpPr>
          <p:cNvPr id="511" name="Google Shape;511;p102"/>
          <p:cNvCxnSpPr/>
          <p:nvPr/>
        </p:nvCxnSpPr>
        <p:spPr>
          <a:xfrm flipH="1" rot="10800000">
            <a:off x="171225" y="4701650"/>
            <a:ext cx="8792100" cy="600"/>
          </a:xfrm>
          <a:prstGeom prst="straightConnector1">
            <a:avLst/>
          </a:prstGeom>
          <a:noFill/>
          <a:ln cap="flat" cmpd="sng" w="9525">
            <a:solidFill>
              <a:schemeClr val="lt2"/>
            </a:solidFill>
            <a:prstDash val="solid"/>
            <a:round/>
            <a:headEnd len="med" w="med" type="none"/>
            <a:tailEnd len="med" w="med" type="none"/>
          </a:ln>
        </p:spPr>
      </p:cxnSp>
      <p:pic>
        <p:nvPicPr>
          <p:cNvPr id="512" name="Google Shape;512;p102"/>
          <p:cNvPicPr preferRelativeResize="0"/>
          <p:nvPr/>
        </p:nvPicPr>
        <p:blipFill>
          <a:blip r:embed="rId2">
            <a:alphaModFix/>
          </a:blip>
          <a:stretch>
            <a:fillRect/>
          </a:stretch>
        </p:blipFill>
        <p:spPr>
          <a:xfrm>
            <a:off x="8745725" y="4787863"/>
            <a:ext cx="217601" cy="240475"/>
          </a:xfrm>
          <a:prstGeom prst="rect">
            <a:avLst/>
          </a:prstGeom>
          <a:noFill/>
          <a:ln>
            <a:noFill/>
          </a:ln>
        </p:spPr>
      </p:pic>
      <p:sp>
        <p:nvSpPr>
          <p:cNvPr id="513" name="Google Shape;513;p102"/>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600">
                <a:latin typeface="Montserrat Light"/>
                <a:ea typeface="Montserrat Light"/>
                <a:cs typeface="Montserrat Light"/>
                <a:sym typeface="Montserrat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39.xml"/><Relationship Id="rId20" Type="http://schemas.openxmlformats.org/officeDocument/2006/relationships/slideLayout" Target="../slideLayouts/slideLayout19.xml"/><Relationship Id="rId42" Type="http://schemas.openxmlformats.org/officeDocument/2006/relationships/theme" Target="../theme/theme1.xml"/><Relationship Id="rId41" Type="http://schemas.openxmlformats.org/officeDocument/2006/relationships/slideLayout" Target="../slideLayouts/slideLayout40.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5.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slideLayout" Target="../slideLayouts/slideLayout28.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11" Type="http://schemas.openxmlformats.org/officeDocument/2006/relationships/slideLayout" Target="../slideLayouts/slideLayout10.xml"/><Relationship Id="rId33" Type="http://schemas.openxmlformats.org/officeDocument/2006/relationships/slideLayout" Target="../slideLayouts/slideLayout32.xml"/><Relationship Id="rId10" Type="http://schemas.openxmlformats.org/officeDocument/2006/relationships/slideLayout" Target="../slideLayouts/slideLayout9.xml"/><Relationship Id="rId32" Type="http://schemas.openxmlformats.org/officeDocument/2006/relationships/slideLayout" Target="../slideLayouts/slideLayout31.xml"/><Relationship Id="rId13" Type="http://schemas.openxmlformats.org/officeDocument/2006/relationships/slideLayout" Target="../slideLayouts/slideLayout12.xml"/><Relationship Id="rId35" Type="http://schemas.openxmlformats.org/officeDocument/2006/relationships/slideLayout" Target="../slideLayouts/slideLayout34.xml"/><Relationship Id="rId12" Type="http://schemas.openxmlformats.org/officeDocument/2006/relationships/slideLayout" Target="../slideLayouts/slideLayout11.xml"/><Relationship Id="rId34" Type="http://schemas.openxmlformats.org/officeDocument/2006/relationships/slideLayout" Target="../slideLayouts/slideLayout33.xml"/><Relationship Id="rId15" Type="http://schemas.openxmlformats.org/officeDocument/2006/relationships/slideLayout" Target="../slideLayouts/slideLayout14.xml"/><Relationship Id="rId37" Type="http://schemas.openxmlformats.org/officeDocument/2006/relationships/slideLayout" Target="../slideLayouts/slideLayout36.xml"/><Relationship Id="rId14" Type="http://schemas.openxmlformats.org/officeDocument/2006/relationships/slideLayout" Target="../slideLayouts/slideLayout13.xml"/><Relationship Id="rId36" Type="http://schemas.openxmlformats.org/officeDocument/2006/relationships/slideLayout" Target="../slideLayouts/slideLayout35.xml"/><Relationship Id="rId17" Type="http://schemas.openxmlformats.org/officeDocument/2006/relationships/slideLayout" Target="../slideLayouts/slideLayout16.xml"/><Relationship Id="rId39" Type="http://schemas.openxmlformats.org/officeDocument/2006/relationships/slideLayout" Target="../slideLayouts/slideLayout38.xml"/><Relationship Id="rId16" Type="http://schemas.openxmlformats.org/officeDocument/2006/relationships/slideLayout" Target="../slideLayouts/slideLayout15.xml"/><Relationship Id="rId38" Type="http://schemas.openxmlformats.org/officeDocument/2006/relationships/slideLayout" Target="../slideLayouts/slideLayout37.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59.xml"/><Relationship Id="rId22" Type="http://schemas.openxmlformats.org/officeDocument/2006/relationships/slideLayout" Target="../slideLayouts/slideLayout61.xml"/><Relationship Id="rId21" Type="http://schemas.openxmlformats.org/officeDocument/2006/relationships/slideLayout" Target="../slideLayouts/slideLayout60.xml"/><Relationship Id="rId24" Type="http://schemas.openxmlformats.org/officeDocument/2006/relationships/slideLayout" Target="../slideLayouts/slideLayout63.xml"/><Relationship Id="rId23" Type="http://schemas.openxmlformats.org/officeDocument/2006/relationships/slideLayout" Target="../slideLayouts/slideLayout62.xml"/><Relationship Id="rId1" Type="http://schemas.openxmlformats.org/officeDocument/2006/relationships/image" Target="../media/image5.png"/><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9" Type="http://schemas.openxmlformats.org/officeDocument/2006/relationships/slideLayout" Target="../slideLayouts/slideLayout48.xml"/><Relationship Id="rId26" Type="http://schemas.openxmlformats.org/officeDocument/2006/relationships/theme" Target="../theme/theme3.xml"/><Relationship Id="rId25" Type="http://schemas.openxmlformats.org/officeDocument/2006/relationships/slideLayout" Target="../slideLayouts/slideLayout64.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11" Type="http://schemas.openxmlformats.org/officeDocument/2006/relationships/slideLayout" Target="../slideLayouts/slideLayout50.xml"/><Relationship Id="rId10" Type="http://schemas.openxmlformats.org/officeDocument/2006/relationships/slideLayout" Target="../slideLayouts/slideLayout49.xml"/><Relationship Id="rId13" Type="http://schemas.openxmlformats.org/officeDocument/2006/relationships/slideLayout" Target="../slideLayouts/slideLayout52.xml"/><Relationship Id="rId12" Type="http://schemas.openxmlformats.org/officeDocument/2006/relationships/slideLayout" Target="../slideLayouts/slideLayout51.xml"/><Relationship Id="rId15" Type="http://schemas.openxmlformats.org/officeDocument/2006/relationships/slideLayout" Target="../slideLayouts/slideLayout54.xml"/><Relationship Id="rId14" Type="http://schemas.openxmlformats.org/officeDocument/2006/relationships/slideLayout" Target="../slideLayouts/slideLayout53.xml"/><Relationship Id="rId17" Type="http://schemas.openxmlformats.org/officeDocument/2006/relationships/slideLayout" Target="../slideLayouts/slideLayout56.xml"/><Relationship Id="rId16" Type="http://schemas.openxmlformats.org/officeDocument/2006/relationships/slideLayout" Target="../slideLayouts/slideLayout55.xml"/><Relationship Id="rId19" Type="http://schemas.openxmlformats.org/officeDocument/2006/relationships/slideLayout" Target="../slideLayouts/slideLayout58.xml"/><Relationship Id="rId18" Type="http://schemas.openxmlformats.org/officeDocument/2006/relationships/slideLayout" Target="../slideLayouts/slideLayout57.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103.xml"/><Relationship Id="rId20" Type="http://schemas.openxmlformats.org/officeDocument/2006/relationships/slideLayout" Target="../slideLayouts/slideLayout83.xml"/><Relationship Id="rId42" Type="http://schemas.openxmlformats.org/officeDocument/2006/relationships/theme" Target="../theme/theme5.xml"/><Relationship Id="rId41" Type="http://schemas.openxmlformats.org/officeDocument/2006/relationships/slideLayout" Target="../slideLayouts/slideLayout104.xml"/><Relationship Id="rId22" Type="http://schemas.openxmlformats.org/officeDocument/2006/relationships/slideLayout" Target="../slideLayouts/slideLayout85.xml"/><Relationship Id="rId21" Type="http://schemas.openxmlformats.org/officeDocument/2006/relationships/slideLayout" Target="../slideLayouts/slideLayout84.xml"/><Relationship Id="rId24" Type="http://schemas.openxmlformats.org/officeDocument/2006/relationships/slideLayout" Target="../slideLayouts/slideLayout87.xml"/><Relationship Id="rId23" Type="http://schemas.openxmlformats.org/officeDocument/2006/relationships/slideLayout" Target="../slideLayouts/slideLayout86.xml"/><Relationship Id="rId1" Type="http://schemas.openxmlformats.org/officeDocument/2006/relationships/image" Target="../media/image5.png"/><Relationship Id="rId2" Type="http://schemas.openxmlformats.org/officeDocument/2006/relationships/slideLayout" Target="../slideLayouts/slideLayout65.xml"/><Relationship Id="rId3" Type="http://schemas.openxmlformats.org/officeDocument/2006/relationships/slideLayout" Target="../slideLayouts/slideLayout66.xml"/><Relationship Id="rId4" Type="http://schemas.openxmlformats.org/officeDocument/2006/relationships/slideLayout" Target="../slideLayouts/slideLayout67.xml"/><Relationship Id="rId9" Type="http://schemas.openxmlformats.org/officeDocument/2006/relationships/slideLayout" Target="../slideLayouts/slideLayout72.xml"/><Relationship Id="rId26" Type="http://schemas.openxmlformats.org/officeDocument/2006/relationships/slideLayout" Target="../slideLayouts/slideLayout89.xml"/><Relationship Id="rId25" Type="http://schemas.openxmlformats.org/officeDocument/2006/relationships/slideLayout" Target="../slideLayouts/slideLayout88.xml"/><Relationship Id="rId28" Type="http://schemas.openxmlformats.org/officeDocument/2006/relationships/slideLayout" Target="../slideLayouts/slideLayout91.xml"/><Relationship Id="rId27" Type="http://schemas.openxmlformats.org/officeDocument/2006/relationships/slideLayout" Target="../slideLayouts/slideLayout90.xml"/><Relationship Id="rId5" Type="http://schemas.openxmlformats.org/officeDocument/2006/relationships/slideLayout" Target="../slideLayouts/slideLayout68.xml"/><Relationship Id="rId6" Type="http://schemas.openxmlformats.org/officeDocument/2006/relationships/slideLayout" Target="../slideLayouts/slideLayout69.xml"/><Relationship Id="rId29" Type="http://schemas.openxmlformats.org/officeDocument/2006/relationships/slideLayout" Target="../slideLayouts/slideLayout92.xml"/><Relationship Id="rId7" Type="http://schemas.openxmlformats.org/officeDocument/2006/relationships/slideLayout" Target="../slideLayouts/slideLayout70.xml"/><Relationship Id="rId8" Type="http://schemas.openxmlformats.org/officeDocument/2006/relationships/slideLayout" Target="../slideLayouts/slideLayout71.xml"/><Relationship Id="rId31" Type="http://schemas.openxmlformats.org/officeDocument/2006/relationships/slideLayout" Target="../slideLayouts/slideLayout94.xml"/><Relationship Id="rId30" Type="http://schemas.openxmlformats.org/officeDocument/2006/relationships/slideLayout" Target="../slideLayouts/slideLayout93.xml"/><Relationship Id="rId11" Type="http://schemas.openxmlformats.org/officeDocument/2006/relationships/slideLayout" Target="../slideLayouts/slideLayout74.xml"/><Relationship Id="rId33" Type="http://schemas.openxmlformats.org/officeDocument/2006/relationships/slideLayout" Target="../slideLayouts/slideLayout96.xml"/><Relationship Id="rId10" Type="http://schemas.openxmlformats.org/officeDocument/2006/relationships/slideLayout" Target="../slideLayouts/slideLayout73.xml"/><Relationship Id="rId32" Type="http://schemas.openxmlformats.org/officeDocument/2006/relationships/slideLayout" Target="../slideLayouts/slideLayout95.xml"/><Relationship Id="rId13" Type="http://schemas.openxmlformats.org/officeDocument/2006/relationships/slideLayout" Target="../slideLayouts/slideLayout76.xml"/><Relationship Id="rId35" Type="http://schemas.openxmlformats.org/officeDocument/2006/relationships/slideLayout" Target="../slideLayouts/slideLayout98.xml"/><Relationship Id="rId12" Type="http://schemas.openxmlformats.org/officeDocument/2006/relationships/slideLayout" Target="../slideLayouts/slideLayout75.xml"/><Relationship Id="rId34" Type="http://schemas.openxmlformats.org/officeDocument/2006/relationships/slideLayout" Target="../slideLayouts/slideLayout97.xml"/><Relationship Id="rId15" Type="http://schemas.openxmlformats.org/officeDocument/2006/relationships/slideLayout" Target="../slideLayouts/slideLayout78.xml"/><Relationship Id="rId37" Type="http://schemas.openxmlformats.org/officeDocument/2006/relationships/slideLayout" Target="../slideLayouts/slideLayout100.xml"/><Relationship Id="rId14" Type="http://schemas.openxmlformats.org/officeDocument/2006/relationships/slideLayout" Target="../slideLayouts/slideLayout77.xml"/><Relationship Id="rId36" Type="http://schemas.openxmlformats.org/officeDocument/2006/relationships/slideLayout" Target="../slideLayouts/slideLayout99.xml"/><Relationship Id="rId17" Type="http://schemas.openxmlformats.org/officeDocument/2006/relationships/slideLayout" Target="../slideLayouts/slideLayout80.xml"/><Relationship Id="rId39" Type="http://schemas.openxmlformats.org/officeDocument/2006/relationships/slideLayout" Target="../slideLayouts/slideLayout102.xml"/><Relationship Id="rId16" Type="http://schemas.openxmlformats.org/officeDocument/2006/relationships/slideLayout" Target="../slideLayouts/slideLayout79.xml"/><Relationship Id="rId38" Type="http://schemas.openxmlformats.org/officeDocument/2006/relationships/slideLayout" Target="../slideLayouts/slideLayout101.xml"/><Relationship Id="rId19" Type="http://schemas.openxmlformats.org/officeDocument/2006/relationships/slideLayout" Target="../slideLayouts/slideLayout82.xml"/><Relationship Id="rId18" Type="http://schemas.openxmlformats.org/officeDocument/2006/relationships/slideLayout" Target="../slideLayouts/slideLayout81.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slideLayout" Target="../slideLayouts/slideLayout106.xml"/><Relationship Id="rId3" Type="http://schemas.openxmlformats.org/officeDocument/2006/relationships/slideLayout" Target="../slideLayouts/slideLayout107.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5" Type="http://schemas.openxmlformats.org/officeDocument/2006/relationships/slideLayout" Target="../slideLayouts/slideLayout109.xml"/><Relationship Id="rId6" Type="http://schemas.openxmlformats.org/officeDocument/2006/relationships/slideLayout" Target="../slideLayouts/slideLayout110.xml"/><Relationship Id="rId7" Type="http://schemas.openxmlformats.org/officeDocument/2006/relationships/slideLayout" Target="../slideLayouts/slideLayout111.xml"/><Relationship Id="rId8" Type="http://schemas.openxmlformats.org/officeDocument/2006/relationships/slideLayout" Target="../slideLayouts/slideLayout112.xml"/><Relationship Id="rId11" Type="http://schemas.openxmlformats.org/officeDocument/2006/relationships/slideLayout" Target="../slideLayouts/slideLayout115.xml"/><Relationship Id="rId10" Type="http://schemas.openxmlformats.org/officeDocument/2006/relationships/slideLayout" Target="../slideLayouts/slideLayout114.xml"/><Relationship Id="rId13" Type="http://schemas.openxmlformats.org/officeDocument/2006/relationships/slideLayout" Target="../slideLayouts/slideLayout117.xml"/><Relationship Id="rId12" Type="http://schemas.openxmlformats.org/officeDocument/2006/relationships/slideLayout" Target="../slideLayouts/slideLayout116.xml"/><Relationship Id="rId15" Type="http://schemas.openxmlformats.org/officeDocument/2006/relationships/slideLayout" Target="../slideLayouts/slideLayout119.xml"/><Relationship Id="rId14" Type="http://schemas.openxmlformats.org/officeDocument/2006/relationships/slideLayout" Target="../slideLayouts/slideLayout118.xml"/><Relationship Id="rId16"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008C"/>
        </a:solidFill>
      </p:bgPr>
    </p:bg>
    <p:spTree>
      <p:nvGrpSpPr>
        <p:cNvPr id="5" name="Shape 5"/>
        <p:cNvGrpSpPr/>
        <p:nvPr/>
      </p:nvGrpSpPr>
      <p:grpSpPr>
        <a:xfrm>
          <a:off x="0" y="0"/>
          <a:ext cx="0" cy="0"/>
          <a:chOff x="0" y="0"/>
          <a:chExt cx="0" cy="0"/>
        </a:xfrm>
      </p:grpSpPr>
      <p:sp>
        <p:nvSpPr>
          <p:cNvPr id="6" name="Google Shape;6;p1"/>
          <p:cNvSpPr txBox="1"/>
          <p:nvPr>
            <p:ph idx="12" type="sldNum"/>
          </p:nvPr>
        </p:nvSpPr>
        <p:spPr>
          <a:xfrm>
            <a:off x="4484637" y="4905375"/>
            <a:ext cx="169964" cy="172897"/>
          </a:xfrm>
          <a:prstGeom prst="rect">
            <a:avLst/>
          </a:prstGeom>
          <a:noFill/>
          <a:ln>
            <a:noFill/>
          </a:ln>
        </p:spPr>
        <p:txBody>
          <a:bodyPr anchorCtr="0" anchor="t" bIns="19050" lIns="19050" spcFirstLastPara="1" rIns="19050" wrap="square" tIns="19050">
            <a:noAutofit/>
          </a:bodyPr>
          <a:lstStyle>
            <a:lvl1pPr indent="0" lvl="0"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sz="500">
              <a:solidFill>
                <a:srgbClr val="000000"/>
              </a:solidFill>
              <a:latin typeface="Arial"/>
              <a:ea typeface="Arial"/>
              <a:cs typeface="Arial"/>
              <a:sym typeface="Arial"/>
            </a:endParaRPr>
          </a:p>
        </p:txBody>
      </p:sp>
      <p:sp>
        <p:nvSpPr>
          <p:cNvPr id="7" name="Google Shape;7;p1"/>
          <p:cNvSpPr txBox="1"/>
          <p:nvPr>
            <p:ph type="title"/>
          </p:nvPr>
        </p:nvSpPr>
        <p:spPr>
          <a:xfrm>
            <a:off x="9850" y="3259950"/>
            <a:ext cx="9144000" cy="454500"/>
          </a:xfrm>
          <a:prstGeom prst="rect">
            <a:avLst/>
          </a:prstGeom>
          <a:noFill/>
          <a:ln>
            <a:noFill/>
          </a:ln>
        </p:spPr>
        <p:txBody>
          <a:bodyPr anchorCtr="0" anchor="t" bIns="91425" lIns="91425" spcFirstLastPara="1" rIns="91425" wrap="square" tIns="91425">
            <a:noAutofit/>
          </a:bodyPr>
          <a:lstStyle>
            <a:lvl1pPr lvl="0" algn="ctr">
              <a:spcBef>
                <a:spcPts val="0"/>
              </a:spcBef>
              <a:spcAft>
                <a:spcPts val="0"/>
              </a:spcAft>
              <a:buNone/>
              <a:defRPr sz="2000">
                <a:solidFill>
                  <a:srgbClr val="FFFFFF"/>
                </a:solidFill>
                <a:latin typeface="Montserrat Light"/>
                <a:ea typeface="Montserrat Light"/>
                <a:cs typeface="Montserrat Light"/>
                <a:sym typeface="Montserrat Light"/>
              </a:defRPr>
            </a:lvl1pPr>
            <a:lvl2pPr lvl="1" algn="ctr">
              <a:spcBef>
                <a:spcPts val="0"/>
              </a:spcBef>
              <a:spcAft>
                <a:spcPts val="0"/>
              </a:spcAft>
              <a:buNone/>
              <a:defRPr sz="2000">
                <a:solidFill>
                  <a:srgbClr val="FFFFFF"/>
                </a:solidFill>
                <a:latin typeface="Montserrat Light"/>
                <a:ea typeface="Montserrat Light"/>
                <a:cs typeface="Montserrat Light"/>
                <a:sym typeface="Montserrat Light"/>
              </a:defRPr>
            </a:lvl2pPr>
            <a:lvl3pPr lvl="2" algn="ctr">
              <a:spcBef>
                <a:spcPts val="0"/>
              </a:spcBef>
              <a:spcAft>
                <a:spcPts val="0"/>
              </a:spcAft>
              <a:buNone/>
              <a:defRPr sz="2000">
                <a:solidFill>
                  <a:srgbClr val="FFFFFF"/>
                </a:solidFill>
                <a:latin typeface="Montserrat Light"/>
                <a:ea typeface="Montserrat Light"/>
                <a:cs typeface="Montserrat Light"/>
                <a:sym typeface="Montserrat Light"/>
              </a:defRPr>
            </a:lvl3pPr>
            <a:lvl4pPr lvl="3" algn="ctr">
              <a:spcBef>
                <a:spcPts val="0"/>
              </a:spcBef>
              <a:spcAft>
                <a:spcPts val="0"/>
              </a:spcAft>
              <a:buNone/>
              <a:defRPr sz="2000">
                <a:solidFill>
                  <a:srgbClr val="FFFFFF"/>
                </a:solidFill>
                <a:latin typeface="Montserrat Light"/>
                <a:ea typeface="Montserrat Light"/>
                <a:cs typeface="Montserrat Light"/>
                <a:sym typeface="Montserrat Light"/>
              </a:defRPr>
            </a:lvl4pPr>
            <a:lvl5pPr lvl="4" algn="ctr">
              <a:spcBef>
                <a:spcPts val="0"/>
              </a:spcBef>
              <a:spcAft>
                <a:spcPts val="0"/>
              </a:spcAft>
              <a:buNone/>
              <a:defRPr sz="2000">
                <a:solidFill>
                  <a:srgbClr val="FFFFFF"/>
                </a:solidFill>
                <a:latin typeface="Montserrat Light"/>
                <a:ea typeface="Montserrat Light"/>
                <a:cs typeface="Montserrat Light"/>
                <a:sym typeface="Montserrat Light"/>
              </a:defRPr>
            </a:lvl5pPr>
            <a:lvl6pPr lvl="5" algn="ctr">
              <a:spcBef>
                <a:spcPts val="0"/>
              </a:spcBef>
              <a:spcAft>
                <a:spcPts val="0"/>
              </a:spcAft>
              <a:buNone/>
              <a:defRPr sz="2000">
                <a:solidFill>
                  <a:srgbClr val="FFFFFF"/>
                </a:solidFill>
                <a:latin typeface="Montserrat Light"/>
                <a:ea typeface="Montserrat Light"/>
                <a:cs typeface="Montserrat Light"/>
                <a:sym typeface="Montserrat Light"/>
              </a:defRPr>
            </a:lvl6pPr>
            <a:lvl7pPr lvl="6" algn="ctr">
              <a:spcBef>
                <a:spcPts val="0"/>
              </a:spcBef>
              <a:spcAft>
                <a:spcPts val="0"/>
              </a:spcAft>
              <a:buNone/>
              <a:defRPr sz="2000">
                <a:solidFill>
                  <a:srgbClr val="FFFFFF"/>
                </a:solidFill>
                <a:latin typeface="Montserrat Light"/>
                <a:ea typeface="Montserrat Light"/>
                <a:cs typeface="Montserrat Light"/>
                <a:sym typeface="Montserrat Light"/>
              </a:defRPr>
            </a:lvl7pPr>
            <a:lvl8pPr lvl="7" algn="ctr">
              <a:spcBef>
                <a:spcPts val="0"/>
              </a:spcBef>
              <a:spcAft>
                <a:spcPts val="0"/>
              </a:spcAft>
              <a:buNone/>
              <a:defRPr sz="2000">
                <a:solidFill>
                  <a:srgbClr val="FFFFFF"/>
                </a:solidFill>
                <a:latin typeface="Montserrat Light"/>
                <a:ea typeface="Montserrat Light"/>
                <a:cs typeface="Montserrat Light"/>
                <a:sym typeface="Montserrat Light"/>
              </a:defRPr>
            </a:lvl8pPr>
            <a:lvl9pPr lvl="8" algn="ctr">
              <a:spcBef>
                <a:spcPts val="0"/>
              </a:spcBef>
              <a:spcAft>
                <a:spcPts val="0"/>
              </a:spcAft>
              <a:buNone/>
              <a:defRPr sz="2000">
                <a:solidFill>
                  <a:srgbClr val="FFFFFF"/>
                </a:solidFill>
                <a:latin typeface="Montserrat Light"/>
                <a:ea typeface="Montserrat Light"/>
                <a:cs typeface="Montserrat Light"/>
                <a:sym typeface="Montserrat Light"/>
              </a:defRPr>
            </a:lvl9pPr>
          </a:lstStyle>
          <a:p/>
        </p:txBody>
      </p:sp>
      <p:pic>
        <p:nvPicPr>
          <p:cNvPr id="8" name="Google Shape;8;p1"/>
          <p:cNvPicPr preferRelativeResize="0"/>
          <p:nvPr/>
        </p:nvPicPr>
        <p:blipFill>
          <a:blip r:embed="rId1">
            <a:alphaModFix/>
          </a:blip>
          <a:stretch>
            <a:fillRect/>
          </a:stretch>
        </p:blipFill>
        <p:spPr>
          <a:xfrm>
            <a:off x="3732100" y="1277250"/>
            <a:ext cx="1692950" cy="18708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3" r:id="rId37"/>
    <p:sldLayoutId id="2147483684" r:id="rId38"/>
    <p:sldLayoutId id="2147483685" r:id="rId39"/>
    <p:sldLayoutId id="2147483686" r:id="rId40"/>
    <p:sldLayoutId id="2147483687" r:id="rId4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008C"/>
        </a:solidFill>
      </p:bgPr>
    </p:bg>
    <p:spTree>
      <p:nvGrpSpPr>
        <p:cNvPr id="210" name="Shape 210"/>
        <p:cNvGrpSpPr/>
        <p:nvPr/>
      </p:nvGrpSpPr>
      <p:grpSpPr>
        <a:xfrm>
          <a:off x="0" y="0"/>
          <a:ext cx="0" cy="0"/>
          <a:chOff x="0" y="0"/>
          <a:chExt cx="0" cy="0"/>
        </a:xfrm>
      </p:grpSpPr>
      <p:sp>
        <p:nvSpPr>
          <p:cNvPr id="211" name="Google Shape;211;p42"/>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sz="500">
              <a:solidFill>
                <a:srgbClr val="000000"/>
              </a:solidFill>
              <a:latin typeface="Arial"/>
              <a:ea typeface="Arial"/>
              <a:cs typeface="Arial"/>
              <a:sym typeface="Arial"/>
            </a:endParaRPr>
          </a:p>
        </p:txBody>
      </p:sp>
      <p:sp>
        <p:nvSpPr>
          <p:cNvPr id="212" name="Google Shape;212;p42"/>
          <p:cNvSpPr txBox="1"/>
          <p:nvPr>
            <p:ph type="title"/>
          </p:nvPr>
        </p:nvSpPr>
        <p:spPr>
          <a:xfrm>
            <a:off x="9850" y="3259950"/>
            <a:ext cx="9144000" cy="4545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rgbClr val="000000"/>
              </a:buClr>
              <a:buSzPts val="2000"/>
              <a:buFont typeface="Arial"/>
              <a:buNone/>
              <a:defRPr b="0" i="0" sz="2000" u="none" cap="none" strike="noStrike">
                <a:solidFill>
                  <a:srgbClr val="FFFFFF"/>
                </a:solidFill>
                <a:latin typeface="Montserrat Light"/>
                <a:ea typeface="Montserrat Light"/>
                <a:cs typeface="Montserrat Light"/>
                <a:sym typeface="Montserrat Light"/>
              </a:defRPr>
            </a:lvl1pPr>
            <a:lvl2pPr lvl="1" marR="0" rtl="0" algn="ctr">
              <a:lnSpc>
                <a:spcPct val="100000"/>
              </a:lnSpc>
              <a:spcBef>
                <a:spcPts val="0"/>
              </a:spcBef>
              <a:spcAft>
                <a:spcPts val="0"/>
              </a:spcAft>
              <a:buClr>
                <a:srgbClr val="000000"/>
              </a:buClr>
              <a:buSzPts val="2000"/>
              <a:buFont typeface="Arial"/>
              <a:buNone/>
              <a:defRPr b="0" i="0" sz="2000" u="none" cap="none" strike="noStrike">
                <a:solidFill>
                  <a:srgbClr val="FFFFFF"/>
                </a:solidFill>
                <a:latin typeface="Montserrat Light"/>
                <a:ea typeface="Montserrat Light"/>
                <a:cs typeface="Montserrat Light"/>
                <a:sym typeface="Montserrat Light"/>
              </a:defRPr>
            </a:lvl2pPr>
            <a:lvl3pPr lvl="2" marR="0" rtl="0" algn="ctr">
              <a:lnSpc>
                <a:spcPct val="100000"/>
              </a:lnSpc>
              <a:spcBef>
                <a:spcPts val="0"/>
              </a:spcBef>
              <a:spcAft>
                <a:spcPts val="0"/>
              </a:spcAft>
              <a:buClr>
                <a:srgbClr val="000000"/>
              </a:buClr>
              <a:buSzPts val="2000"/>
              <a:buFont typeface="Arial"/>
              <a:buNone/>
              <a:defRPr b="0" i="0" sz="2000" u="none" cap="none" strike="noStrike">
                <a:solidFill>
                  <a:srgbClr val="FFFFFF"/>
                </a:solidFill>
                <a:latin typeface="Montserrat Light"/>
                <a:ea typeface="Montserrat Light"/>
                <a:cs typeface="Montserrat Light"/>
                <a:sym typeface="Montserrat Light"/>
              </a:defRPr>
            </a:lvl3pPr>
            <a:lvl4pPr lvl="3" marR="0" rtl="0" algn="ctr">
              <a:lnSpc>
                <a:spcPct val="100000"/>
              </a:lnSpc>
              <a:spcBef>
                <a:spcPts val="0"/>
              </a:spcBef>
              <a:spcAft>
                <a:spcPts val="0"/>
              </a:spcAft>
              <a:buClr>
                <a:srgbClr val="000000"/>
              </a:buClr>
              <a:buSzPts val="2000"/>
              <a:buFont typeface="Arial"/>
              <a:buNone/>
              <a:defRPr b="0" i="0" sz="2000" u="none" cap="none" strike="noStrike">
                <a:solidFill>
                  <a:srgbClr val="FFFFFF"/>
                </a:solidFill>
                <a:latin typeface="Montserrat Light"/>
                <a:ea typeface="Montserrat Light"/>
                <a:cs typeface="Montserrat Light"/>
                <a:sym typeface="Montserrat Light"/>
              </a:defRPr>
            </a:lvl4pPr>
            <a:lvl5pPr lvl="4" marR="0" rtl="0" algn="ctr">
              <a:lnSpc>
                <a:spcPct val="100000"/>
              </a:lnSpc>
              <a:spcBef>
                <a:spcPts val="0"/>
              </a:spcBef>
              <a:spcAft>
                <a:spcPts val="0"/>
              </a:spcAft>
              <a:buClr>
                <a:srgbClr val="000000"/>
              </a:buClr>
              <a:buSzPts val="2000"/>
              <a:buFont typeface="Arial"/>
              <a:buNone/>
              <a:defRPr b="0" i="0" sz="2000" u="none" cap="none" strike="noStrike">
                <a:solidFill>
                  <a:srgbClr val="FFFFFF"/>
                </a:solidFill>
                <a:latin typeface="Montserrat Light"/>
                <a:ea typeface="Montserrat Light"/>
                <a:cs typeface="Montserrat Light"/>
                <a:sym typeface="Montserrat Light"/>
              </a:defRPr>
            </a:lvl5pPr>
            <a:lvl6pPr lvl="5" marR="0" rtl="0" algn="ctr">
              <a:lnSpc>
                <a:spcPct val="100000"/>
              </a:lnSpc>
              <a:spcBef>
                <a:spcPts val="0"/>
              </a:spcBef>
              <a:spcAft>
                <a:spcPts val="0"/>
              </a:spcAft>
              <a:buClr>
                <a:srgbClr val="000000"/>
              </a:buClr>
              <a:buSzPts val="2000"/>
              <a:buFont typeface="Arial"/>
              <a:buNone/>
              <a:defRPr b="0" i="0" sz="2000" u="none" cap="none" strike="noStrike">
                <a:solidFill>
                  <a:srgbClr val="FFFFFF"/>
                </a:solidFill>
                <a:latin typeface="Montserrat Light"/>
                <a:ea typeface="Montserrat Light"/>
                <a:cs typeface="Montserrat Light"/>
                <a:sym typeface="Montserrat Light"/>
              </a:defRPr>
            </a:lvl6pPr>
            <a:lvl7pPr lvl="6" marR="0" rtl="0" algn="ctr">
              <a:lnSpc>
                <a:spcPct val="100000"/>
              </a:lnSpc>
              <a:spcBef>
                <a:spcPts val="0"/>
              </a:spcBef>
              <a:spcAft>
                <a:spcPts val="0"/>
              </a:spcAft>
              <a:buClr>
                <a:srgbClr val="000000"/>
              </a:buClr>
              <a:buSzPts val="2000"/>
              <a:buFont typeface="Arial"/>
              <a:buNone/>
              <a:defRPr b="0" i="0" sz="2000" u="none" cap="none" strike="noStrike">
                <a:solidFill>
                  <a:srgbClr val="FFFFFF"/>
                </a:solidFill>
                <a:latin typeface="Montserrat Light"/>
                <a:ea typeface="Montserrat Light"/>
                <a:cs typeface="Montserrat Light"/>
                <a:sym typeface="Montserrat Light"/>
              </a:defRPr>
            </a:lvl7pPr>
            <a:lvl8pPr lvl="7" marR="0" rtl="0" algn="ctr">
              <a:lnSpc>
                <a:spcPct val="100000"/>
              </a:lnSpc>
              <a:spcBef>
                <a:spcPts val="0"/>
              </a:spcBef>
              <a:spcAft>
                <a:spcPts val="0"/>
              </a:spcAft>
              <a:buClr>
                <a:srgbClr val="000000"/>
              </a:buClr>
              <a:buSzPts val="2000"/>
              <a:buFont typeface="Arial"/>
              <a:buNone/>
              <a:defRPr b="0" i="0" sz="2000" u="none" cap="none" strike="noStrike">
                <a:solidFill>
                  <a:srgbClr val="FFFFFF"/>
                </a:solidFill>
                <a:latin typeface="Montserrat Light"/>
                <a:ea typeface="Montserrat Light"/>
                <a:cs typeface="Montserrat Light"/>
                <a:sym typeface="Montserrat Light"/>
              </a:defRPr>
            </a:lvl8pPr>
            <a:lvl9pPr lvl="8" marR="0" rtl="0" algn="ctr">
              <a:lnSpc>
                <a:spcPct val="100000"/>
              </a:lnSpc>
              <a:spcBef>
                <a:spcPts val="0"/>
              </a:spcBef>
              <a:spcAft>
                <a:spcPts val="0"/>
              </a:spcAft>
              <a:buClr>
                <a:srgbClr val="000000"/>
              </a:buClr>
              <a:buSzPts val="2000"/>
              <a:buFont typeface="Arial"/>
              <a:buNone/>
              <a:defRPr b="0" i="0" sz="2000" u="none" cap="none" strike="noStrike">
                <a:solidFill>
                  <a:srgbClr val="FFFFFF"/>
                </a:solidFill>
                <a:latin typeface="Montserrat Light"/>
                <a:ea typeface="Montserrat Light"/>
                <a:cs typeface="Montserrat Light"/>
                <a:sym typeface="Montserrat Light"/>
              </a:defRPr>
            </a:lvl9pPr>
          </a:lstStyle>
          <a:p/>
        </p:txBody>
      </p:sp>
      <p:pic>
        <p:nvPicPr>
          <p:cNvPr id="213" name="Google Shape;213;p42"/>
          <p:cNvPicPr preferRelativeResize="0"/>
          <p:nvPr/>
        </p:nvPicPr>
        <p:blipFill rotWithShape="1">
          <a:blip r:embed="rId1">
            <a:alphaModFix/>
          </a:blip>
          <a:srcRect b="0" l="0" r="0" t="0"/>
          <a:stretch/>
        </p:blipFill>
        <p:spPr>
          <a:xfrm>
            <a:off x="3732100" y="1277250"/>
            <a:ext cx="1692950" cy="18708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008C"/>
        </a:solidFill>
      </p:bgPr>
    </p:bg>
    <p:spTree>
      <p:nvGrpSpPr>
        <p:cNvPr id="333" name="Shape 333"/>
        <p:cNvGrpSpPr/>
        <p:nvPr/>
      </p:nvGrpSpPr>
      <p:grpSpPr>
        <a:xfrm>
          <a:off x="0" y="0"/>
          <a:ext cx="0" cy="0"/>
          <a:chOff x="0" y="0"/>
          <a:chExt cx="0" cy="0"/>
        </a:xfrm>
      </p:grpSpPr>
      <p:sp>
        <p:nvSpPr>
          <p:cNvPr id="334" name="Google Shape;334;p67"/>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FFFFFF"/>
              </a:buClr>
              <a:buSzPts val="900"/>
              <a:buFont typeface="Helvetica Neue Light"/>
              <a:buNone/>
              <a:defRPr b="0" i="0" sz="900" u="none" cap="none" strike="noStrike">
                <a:solidFill>
                  <a:srgbClr val="FFFFFF"/>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sz="500">
              <a:solidFill>
                <a:srgbClr val="000000"/>
              </a:solidFill>
              <a:latin typeface="Arial"/>
              <a:ea typeface="Arial"/>
              <a:cs typeface="Arial"/>
              <a:sym typeface="Arial"/>
            </a:endParaRPr>
          </a:p>
        </p:txBody>
      </p:sp>
      <p:sp>
        <p:nvSpPr>
          <p:cNvPr id="335" name="Google Shape;335;p67"/>
          <p:cNvSpPr txBox="1"/>
          <p:nvPr>
            <p:ph type="title"/>
          </p:nvPr>
        </p:nvSpPr>
        <p:spPr>
          <a:xfrm>
            <a:off x="9850" y="3259950"/>
            <a:ext cx="9144000" cy="4545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None/>
              <a:defRPr sz="2000">
                <a:solidFill>
                  <a:srgbClr val="FFFFFF"/>
                </a:solidFill>
                <a:latin typeface="Montserrat Light"/>
                <a:ea typeface="Montserrat Light"/>
                <a:cs typeface="Montserrat Light"/>
                <a:sym typeface="Montserrat Light"/>
              </a:defRPr>
            </a:lvl1pPr>
            <a:lvl2pPr lvl="1" rtl="0" algn="ctr">
              <a:spcBef>
                <a:spcPts val="0"/>
              </a:spcBef>
              <a:spcAft>
                <a:spcPts val="0"/>
              </a:spcAft>
              <a:buNone/>
              <a:defRPr sz="2000">
                <a:solidFill>
                  <a:srgbClr val="FFFFFF"/>
                </a:solidFill>
                <a:latin typeface="Montserrat Light"/>
                <a:ea typeface="Montserrat Light"/>
                <a:cs typeface="Montserrat Light"/>
                <a:sym typeface="Montserrat Light"/>
              </a:defRPr>
            </a:lvl2pPr>
            <a:lvl3pPr lvl="2" rtl="0" algn="ctr">
              <a:spcBef>
                <a:spcPts val="0"/>
              </a:spcBef>
              <a:spcAft>
                <a:spcPts val="0"/>
              </a:spcAft>
              <a:buNone/>
              <a:defRPr sz="2000">
                <a:solidFill>
                  <a:srgbClr val="FFFFFF"/>
                </a:solidFill>
                <a:latin typeface="Montserrat Light"/>
                <a:ea typeface="Montserrat Light"/>
                <a:cs typeface="Montserrat Light"/>
                <a:sym typeface="Montserrat Light"/>
              </a:defRPr>
            </a:lvl3pPr>
            <a:lvl4pPr lvl="3" rtl="0" algn="ctr">
              <a:spcBef>
                <a:spcPts val="0"/>
              </a:spcBef>
              <a:spcAft>
                <a:spcPts val="0"/>
              </a:spcAft>
              <a:buNone/>
              <a:defRPr sz="2000">
                <a:solidFill>
                  <a:srgbClr val="FFFFFF"/>
                </a:solidFill>
                <a:latin typeface="Montserrat Light"/>
                <a:ea typeface="Montserrat Light"/>
                <a:cs typeface="Montserrat Light"/>
                <a:sym typeface="Montserrat Light"/>
              </a:defRPr>
            </a:lvl4pPr>
            <a:lvl5pPr lvl="4" rtl="0" algn="ctr">
              <a:spcBef>
                <a:spcPts val="0"/>
              </a:spcBef>
              <a:spcAft>
                <a:spcPts val="0"/>
              </a:spcAft>
              <a:buNone/>
              <a:defRPr sz="2000">
                <a:solidFill>
                  <a:srgbClr val="FFFFFF"/>
                </a:solidFill>
                <a:latin typeface="Montserrat Light"/>
                <a:ea typeface="Montserrat Light"/>
                <a:cs typeface="Montserrat Light"/>
                <a:sym typeface="Montserrat Light"/>
              </a:defRPr>
            </a:lvl5pPr>
            <a:lvl6pPr lvl="5" rtl="0" algn="ctr">
              <a:spcBef>
                <a:spcPts val="0"/>
              </a:spcBef>
              <a:spcAft>
                <a:spcPts val="0"/>
              </a:spcAft>
              <a:buNone/>
              <a:defRPr sz="2000">
                <a:solidFill>
                  <a:srgbClr val="FFFFFF"/>
                </a:solidFill>
                <a:latin typeface="Montserrat Light"/>
                <a:ea typeface="Montserrat Light"/>
                <a:cs typeface="Montserrat Light"/>
                <a:sym typeface="Montserrat Light"/>
              </a:defRPr>
            </a:lvl6pPr>
            <a:lvl7pPr lvl="6" rtl="0" algn="ctr">
              <a:spcBef>
                <a:spcPts val="0"/>
              </a:spcBef>
              <a:spcAft>
                <a:spcPts val="0"/>
              </a:spcAft>
              <a:buNone/>
              <a:defRPr sz="2000">
                <a:solidFill>
                  <a:srgbClr val="FFFFFF"/>
                </a:solidFill>
                <a:latin typeface="Montserrat Light"/>
                <a:ea typeface="Montserrat Light"/>
                <a:cs typeface="Montserrat Light"/>
                <a:sym typeface="Montserrat Light"/>
              </a:defRPr>
            </a:lvl7pPr>
            <a:lvl8pPr lvl="7" rtl="0" algn="ctr">
              <a:spcBef>
                <a:spcPts val="0"/>
              </a:spcBef>
              <a:spcAft>
                <a:spcPts val="0"/>
              </a:spcAft>
              <a:buNone/>
              <a:defRPr sz="2000">
                <a:solidFill>
                  <a:srgbClr val="FFFFFF"/>
                </a:solidFill>
                <a:latin typeface="Montserrat Light"/>
                <a:ea typeface="Montserrat Light"/>
                <a:cs typeface="Montserrat Light"/>
                <a:sym typeface="Montserrat Light"/>
              </a:defRPr>
            </a:lvl8pPr>
            <a:lvl9pPr lvl="8" rtl="0" algn="ctr">
              <a:spcBef>
                <a:spcPts val="0"/>
              </a:spcBef>
              <a:spcAft>
                <a:spcPts val="0"/>
              </a:spcAft>
              <a:buNone/>
              <a:defRPr sz="2000">
                <a:solidFill>
                  <a:srgbClr val="FFFFFF"/>
                </a:solidFill>
                <a:latin typeface="Montserrat Light"/>
                <a:ea typeface="Montserrat Light"/>
                <a:cs typeface="Montserrat Light"/>
                <a:sym typeface="Montserrat Light"/>
              </a:defRPr>
            </a:lvl9pPr>
          </a:lstStyle>
          <a:p/>
        </p:txBody>
      </p:sp>
      <p:pic>
        <p:nvPicPr>
          <p:cNvPr id="336" name="Google Shape;336;p67"/>
          <p:cNvPicPr preferRelativeResize="0"/>
          <p:nvPr/>
        </p:nvPicPr>
        <p:blipFill>
          <a:blip r:embed="rId1">
            <a:alphaModFix/>
          </a:blip>
          <a:stretch>
            <a:fillRect/>
          </a:stretch>
        </p:blipFill>
        <p:spPr>
          <a:xfrm>
            <a:off x="3732100" y="1277250"/>
            <a:ext cx="1692950" cy="18708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 id="2147483740" r:id="rId30"/>
    <p:sldLayoutId id="2147483741" r:id="rId31"/>
    <p:sldLayoutId id="2147483742" r:id="rId32"/>
    <p:sldLayoutId id="2147483743" r:id="rId33"/>
    <p:sldLayoutId id="2147483744" r:id="rId34"/>
    <p:sldLayoutId id="2147483745" r:id="rId35"/>
    <p:sldLayoutId id="2147483746" r:id="rId36"/>
    <p:sldLayoutId id="2147483747" r:id="rId37"/>
    <p:sldLayoutId id="2147483748" r:id="rId38"/>
    <p:sldLayoutId id="2147483749" r:id="rId39"/>
    <p:sldLayoutId id="2147483750" r:id="rId40"/>
    <p:sldLayoutId id="2147483751" r:id="rId4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38" name="Shape 538"/>
        <p:cNvGrpSpPr/>
        <p:nvPr/>
      </p:nvGrpSpPr>
      <p:grpSpPr>
        <a:xfrm>
          <a:off x="0" y="0"/>
          <a:ext cx="0" cy="0"/>
          <a:chOff x="0" y="0"/>
          <a:chExt cx="0" cy="0"/>
        </a:xfrm>
      </p:grpSpPr>
      <p:sp>
        <p:nvSpPr>
          <p:cNvPr id="539" name="Google Shape;539;p10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rgbClr val="DB0080"/>
              </a:buClr>
              <a:buSzPts val="2800"/>
              <a:buFont typeface="Montserrat"/>
              <a:buNone/>
              <a:defRPr b="1" sz="2800">
                <a:solidFill>
                  <a:srgbClr val="DB0080"/>
                </a:solidFill>
                <a:latin typeface="Montserrat"/>
                <a:ea typeface="Montserrat"/>
                <a:cs typeface="Montserrat"/>
                <a:sym typeface="Montserrat"/>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40" name="Google Shape;540;p10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541" name="Google Shape;541;p10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xml"/><Relationship Id="rId3" Type="http://schemas.openxmlformats.org/officeDocument/2006/relationships/image" Target="../media/image7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s://www.materialfocus.org.uk/press-releases/one-million-single-use-vapes-thrown-away-every-week-contributing-to-the-growing-e-waste-challenge-in-the-uk/" TargetMode="External"/><Relationship Id="rId4" Type="http://schemas.openxmlformats.org/officeDocument/2006/relationships/hyperlink" Target="https://www.materialfocus.org.uk/press-releases/number-of-disposable-single-use-vapes-thrown-away-have-in-a-year-nearly-quadrupled-to-5-million-per-week/"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1.xml"/><Relationship Id="rId3" Type="http://schemas.openxmlformats.org/officeDocument/2006/relationships/image" Target="../media/image116.jpg"/><Relationship Id="rId4" Type="http://schemas.openxmlformats.org/officeDocument/2006/relationships/image" Target="../media/image77.png"/><Relationship Id="rId5" Type="http://schemas.openxmlformats.org/officeDocument/2006/relationships/image" Target="../media/image96.jpg"/><Relationship Id="rId6" Type="http://schemas.openxmlformats.org/officeDocument/2006/relationships/image" Target="../media/image7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s://www.materialfocus.org.uk/press-releases/number-of-disposable-single-use-vapes-thrown-away-have-in-a-year-nearly-quadrupled-to-5-million-per-week/"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www.materialfocus.org.uk/wp-admin/post.php?post=21756&amp;action=edit"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4.xml"/><Relationship Id="rId3" Type="http://schemas.openxmlformats.org/officeDocument/2006/relationships/image" Target="../media/image8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5.xml"/><Relationship Id="rId3" Type="http://schemas.openxmlformats.org/officeDocument/2006/relationships/slide" Target="/ppt/slides/slide17.xml"/><Relationship Id="rId4" Type="http://schemas.openxmlformats.org/officeDocument/2006/relationships/slide" Target="/ppt/slides/slide22.xml"/><Relationship Id="rId5" Type="http://schemas.openxmlformats.org/officeDocument/2006/relationships/slide" Target="/ppt/slides/slide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6.xml"/><Relationship Id="rId3" Type="http://schemas.openxmlformats.org/officeDocument/2006/relationships/slide" Target="/ppt/slides/slide26.xml"/><Relationship Id="rId4" Type="http://schemas.openxmlformats.org/officeDocument/2006/relationships/slide" Target="/ppt/slides/slide26.xml"/><Relationship Id="rId5" Type="http://schemas.openxmlformats.org/officeDocument/2006/relationships/slide" Target="/ppt/slides/slide30.xml"/><Relationship Id="rId6" Type="http://schemas.openxmlformats.org/officeDocument/2006/relationships/slide" Target="/ppt/slides/slide3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7.xml"/><Relationship Id="rId3" Type="http://schemas.openxmlformats.org/officeDocument/2006/relationships/image" Target="../media/image8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8.xml"/><Relationship Id="rId3" Type="http://schemas.openxmlformats.org/officeDocument/2006/relationships/image" Target="../media/image88.png"/><Relationship Id="rId4" Type="http://schemas.openxmlformats.org/officeDocument/2006/relationships/image" Target="../media/image91.png"/><Relationship Id="rId5" Type="http://schemas.openxmlformats.org/officeDocument/2006/relationships/image" Target="../media/image9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9.xml"/><Relationship Id="rId3" Type="http://schemas.openxmlformats.org/officeDocument/2006/relationships/hyperlink" Target="https://sohocommercial.com/" TargetMode="External"/><Relationship Id="rId4" Type="http://schemas.openxmlformats.org/officeDocument/2006/relationships/hyperlink" Target="https://uk.glasdon.com/" TargetMode="External"/><Relationship Id="rId5" Type="http://schemas.openxmlformats.org/officeDocument/2006/relationships/hyperlink" Target="https://www.kingfisherdirect.co.uk/box-cycle-recycling-bin" TargetMode="External"/><Relationship Id="rId6" Type="http://schemas.openxmlformats.org/officeDocument/2006/relationships/hyperlink" Target="https://totebox.co.uk/product/54l-tote-box-600-x-400-x-320h-mm-2/" TargetMode="External"/><Relationship Id="rId7" Type="http://schemas.openxmlformats.org/officeDocument/2006/relationships/hyperlink" Target="https://uk.glasdon.com/c-thru-15-vape-recycling-bin"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0.xml"/><Relationship Id="rId3" Type="http://schemas.openxmlformats.org/officeDocument/2006/relationships/hyperlink" Target="https://www.materialfocus.org.uk/resources/" TargetMode="External"/><Relationship Id="rId4" Type="http://schemas.openxmlformats.org/officeDocument/2006/relationships/hyperlink" Target="https://www.materialfocus.org.uk/resources/" TargetMode="External"/><Relationship Id="rId5" Type="http://schemas.openxmlformats.org/officeDocument/2006/relationships/hyperlink" Target="https://www.materialfocus.org.uk/account/" TargetMode="External"/><Relationship Id="rId6" Type="http://schemas.openxmlformats.org/officeDocument/2006/relationships/image" Target="../media/image85.png"/><Relationship Id="rId7" Type="http://schemas.openxmlformats.org/officeDocument/2006/relationships/image" Target="../media/image84.png"/><Relationship Id="rId8" Type="http://schemas.openxmlformats.org/officeDocument/2006/relationships/image" Target="../media/image9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1.xml"/><Relationship Id="rId3" Type="http://schemas.openxmlformats.org/officeDocument/2006/relationships/hyperlink" Target="mailto:rowan@materialfocus.org.uk"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2.xml"/><Relationship Id="rId3" Type="http://schemas.openxmlformats.org/officeDocument/2006/relationships/image" Target="../media/image8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3.xml"/><Relationship Id="rId3" Type="http://schemas.openxmlformats.org/officeDocument/2006/relationships/hyperlink" Target="https://www.vision2025.org.uk/festival-industry-materials-and-waste-briefing/#:~:text=In%20response%2C%20the%20Vision%3A%202025,challenge%20of%20disposing%20of%20electronic"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4.xml"/><Relationship Id="rId3" Type="http://schemas.openxmlformats.org/officeDocument/2006/relationships/slide" Target="/ppt/slides/slide25.xml"/><Relationship Id="rId4" Type="http://schemas.openxmlformats.org/officeDocument/2006/relationships/hyperlink" Target="https://www.vision2025.org.uk/festival-industry-materials-and-waste-briefing/#:~:text=In%20response%2C%20the%20Vision%3A%202025,challenge%20of%20disposing%20of%20electronic" TargetMode="External"/><Relationship Id="rId5" Type="http://schemas.openxmlformats.org/officeDocument/2006/relationships/hyperlink" Target="https://www.materialfocus.org.uk/wp-admin/post.php?post=21756&amp;action=edit" TargetMode="External"/></Relationships>
</file>

<file path=ppt/slides/_rels/slide25.xml.rels><?xml version="1.0" encoding="UTF-8" standalone="yes"?><Relationships xmlns="http://schemas.openxmlformats.org/package/2006/relationships"><Relationship Id="rId20" Type="http://schemas.openxmlformats.org/officeDocument/2006/relationships/hyperlink" Target="mailto:info@wasteexperts.co.uk" TargetMode="External"/><Relationship Id="rId1" Type="http://schemas.openxmlformats.org/officeDocument/2006/relationships/slideLayout" Target="../slideLayouts/slideLayout39.xml"/><Relationship Id="rId2" Type="http://schemas.openxmlformats.org/officeDocument/2006/relationships/notesSlide" Target="../notesSlides/notesSlide25.xml"/><Relationship Id="rId3" Type="http://schemas.openxmlformats.org/officeDocument/2006/relationships/hyperlink" Target="https://www.biffa.co.uk/biffa-insights/biffa-vape-takeback-scheme" TargetMode="External"/><Relationship Id="rId4" Type="http://schemas.openxmlformats.org/officeDocument/2006/relationships/hyperlink" Target="mailto:services@biffa.co.uk" TargetMode="External"/><Relationship Id="rId9" Type="http://schemas.openxmlformats.org/officeDocument/2006/relationships/hyperlink" Target="https://www.reconomy.com/products-services/vape-recycling/" TargetMode="External"/><Relationship Id="rId5" Type="http://schemas.openxmlformats.org/officeDocument/2006/relationships/hyperlink" Target="https://environcom.co.uk/recycling/" TargetMode="External"/><Relationship Id="rId6" Type="http://schemas.openxmlformats.org/officeDocument/2006/relationships/hyperlink" Target="mailto:Alison.mitchell@environcom.co.uk" TargetMode="External"/><Relationship Id="rId7" Type="http://schemas.openxmlformats.org/officeDocument/2006/relationships/hyperlink" Target="https://gapgroupuk.com/waste-processing/electrical-waste/vape-treatment-and-recovery/" TargetMode="External"/><Relationship Id="rId8" Type="http://schemas.openxmlformats.org/officeDocument/2006/relationships/hyperlink" Target="mailto:waste@gapgroupuk.com" TargetMode="External"/><Relationship Id="rId11" Type="http://schemas.openxmlformats.org/officeDocument/2006/relationships/hyperlink" Target="https://eco-recycle.co.uk/" TargetMode="External"/><Relationship Id="rId10" Type="http://schemas.openxmlformats.org/officeDocument/2006/relationships/hyperlink" Target="mailto:enquiries@reconomy.com" TargetMode="External"/><Relationship Id="rId13" Type="http://schemas.openxmlformats.org/officeDocument/2006/relationships/hyperlink" Target="https://www.sweeepkuusakoski.co.uk/services/" TargetMode="External"/><Relationship Id="rId12" Type="http://schemas.openxmlformats.org/officeDocument/2006/relationships/hyperlink" Target="mailto:info@eco-recycle.co.uk" TargetMode="External"/><Relationship Id="rId15" Type="http://schemas.openxmlformats.org/officeDocument/2006/relationships/hyperlink" Target="https://www.veolia.co.uk/services/waste-electrical-and-electronic-equipment-weee" TargetMode="External"/><Relationship Id="rId14" Type="http://schemas.openxmlformats.org/officeDocument/2006/relationships/hyperlink" Target="mailto:recycle@sweeep.co.uk" TargetMode="External"/><Relationship Id="rId17" Type="http://schemas.openxmlformats.org/officeDocument/2006/relationships/hyperlink" Target="https://www.wastecare.co.uk/recycling-collection/electrical-waste/" TargetMode="External"/><Relationship Id="rId16" Type="http://schemas.openxmlformats.org/officeDocument/2006/relationships/hyperlink" Target="https://www.veolia.co.uk/contact-us" TargetMode="External"/><Relationship Id="rId19" Type="http://schemas.openxmlformats.org/officeDocument/2006/relationships/hyperlink" Target="https://wasteexperts.co.uk/vape-recycling/" TargetMode="External"/><Relationship Id="rId18" Type="http://schemas.openxmlformats.org/officeDocument/2006/relationships/hyperlink" Target="mailto:recycling@wastecare.co.uk"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6.xml"/><Relationship Id="rId3" Type="http://schemas.openxmlformats.org/officeDocument/2006/relationships/image" Target="../media/image8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27.xml"/><Relationship Id="rId3" Type="http://schemas.openxmlformats.org/officeDocument/2006/relationships/hyperlink" Target="https://www.gov.uk/electricalwaste-producer-supplier-responsibilities/take-back-waste-in-store" TargetMode="External"/><Relationship Id="rId4" Type="http://schemas.openxmlformats.org/officeDocument/2006/relationships/hyperlink" Target="https://www.gov.uk/electricalwaste-producer-supplier-responsibilities/take-back-waste-in-store" TargetMode="External"/><Relationship Id="rId9" Type="http://schemas.openxmlformats.org/officeDocument/2006/relationships/hyperlink" Target="https://www.gov.uk/electricalwaste-producer-supplier-responsibilities/take-back-waste-in-store" TargetMode="External"/><Relationship Id="rId5" Type="http://schemas.openxmlformats.org/officeDocument/2006/relationships/hyperlink" Target="https://www.gov.uk/electricalwaste-producer-supplier-responsibilities/set-up-an-alternative-take-back-service" TargetMode="External"/><Relationship Id="rId6" Type="http://schemas.openxmlformats.org/officeDocument/2006/relationships/hyperlink" Target="https://www.gov.uk/electricalwaste-producer-supplier-responsibilities/set-up-an-alternative-take-back-service" TargetMode="External"/><Relationship Id="rId7" Type="http://schemas.openxmlformats.org/officeDocument/2006/relationships/hyperlink" Target="https://www.gov.uk/electricalwaste-producer-supplier-responsibilities/join-the-distributor-takeback-scheme" TargetMode="External"/><Relationship Id="rId8" Type="http://schemas.openxmlformats.org/officeDocument/2006/relationships/hyperlink" Target="https://www.gov.uk/electricalwaste-producer-supplier-responsibilities/join-the-distributor-takeback-scheme" TargetMode="External"/><Relationship Id="rId10"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hyperlink" Target="https://www.materialfocus.org.uk/resources/" TargetMode="External"/><Relationship Id="rId4" Type="http://schemas.openxmlformats.org/officeDocument/2006/relationships/hyperlink" Target="https://www.materialfocus.org.uk/resources/" TargetMode="External"/><Relationship Id="rId5" Type="http://schemas.openxmlformats.org/officeDocument/2006/relationships/hyperlink" Target="https://www.materialfocus.org.uk/resources/"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9.xml"/><Relationship Id="rId3" Type="http://schemas.openxmlformats.org/officeDocument/2006/relationships/image" Target="../media/image9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www.materialfocus.org.uk/press-releases/is-fasttech-the-new-fast-fashion/" TargetMode="External"/><Relationship Id="rId4" Type="http://schemas.openxmlformats.org/officeDocument/2006/relationships/hyperlink" Target="https://www.materialfocus.org.uk/press-releases/is-fasttech-the-new-fast-fashion/"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0.xml"/><Relationship Id="rId3" Type="http://schemas.openxmlformats.org/officeDocument/2006/relationships/hyperlink" Target="https://www.materialfocus.org.uk/resources/" TargetMode="External"/><Relationship Id="rId4" Type="http://schemas.openxmlformats.org/officeDocument/2006/relationships/slide" Target="/ppt/slides/slide3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notesSlide" Target="../notesSlides/notesSlide31.xml"/><Relationship Id="rId3" Type="http://schemas.openxmlformats.org/officeDocument/2006/relationships/hyperlink" Target="https://www.recycleyourelectricals.org.uk/" TargetMode="External"/><Relationship Id="rId4" Type="http://schemas.openxmlformats.org/officeDocument/2006/relationships/image" Target="../media/image105.png"/><Relationship Id="rId5" Type="http://schemas.openxmlformats.org/officeDocument/2006/relationships/image" Target="../media/image10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32.xml"/><Relationship Id="rId3" Type="http://schemas.openxmlformats.org/officeDocument/2006/relationships/image" Target="../media/image90.png"/><Relationship Id="rId4" Type="http://schemas.openxmlformats.org/officeDocument/2006/relationships/image" Target="../media/image98.jpg"/><Relationship Id="rId5" Type="http://schemas.openxmlformats.org/officeDocument/2006/relationships/image" Target="../media/image104.png"/><Relationship Id="rId6" Type="http://schemas.openxmlformats.org/officeDocument/2006/relationships/image" Target="../media/image93.png"/><Relationship Id="rId7" Type="http://schemas.openxmlformats.org/officeDocument/2006/relationships/hyperlink" Target="https://www.materialfocus.org.uk/resources/"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33.xml"/><Relationship Id="rId3" Type="http://schemas.openxmlformats.org/officeDocument/2006/relationships/image" Target="../media/image115.png"/><Relationship Id="rId4" Type="http://schemas.openxmlformats.org/officeDocument/2006/relationships/image" Target="../media/image146.jpg"/><Relationship Id="rId5" Type="http://schemas.openxmlformats.org/officeDocument/2006/relationships/hyperlink" Target="https://www.youtube.com/watch?v=PXZ1w35aF-I" TargetMode="External"/><Relationship Id="rId6" Type="http://schemas.openxmlformats.org/officeDocument/2006/relationships/hyperlink" Target="mailto:Rowan@materialfocus.org.uk" TargetMode="External"/><Relationship Id="rId7" Type="http://schemas.openxmlformats.org/officeDocument/2006/relationships/image" Target="../media/image128.jpg"/><Relationship Id="rId8" Type="http://schemas.openxmlformats.org/officeDocument/2006/relationships/image" Target="../media/image11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20" Type="http://schemas.openxmlformats.org/officeDocument/2006/relationships/image" Target="../media/image121.png"/><Relationship Id="rId22" Type="http://schemas.openxmlformats.org/officeDocument/2006/relationships/image" Target="../media/image133.png"/><Relationship Id="rId21" Type="http://schemas.openxmlformats.org/officeDocument/2006/relationships/image" Target="../media/image122.png"/><Relationship Id="rId24" Type="http://schemas.openxmlformats.org/officeDocument/2006/relationships/image" Target="../media/image131.png"/><Relationship Id="rId23" Type="http://schemas.openxmlformats.org/officeDocument/2006/relationships/image" Target="../media/image130.png"/><Relationship Id="rId1" Type="http://schemas.openxmlformats.org/officeDocument/2006/relationships/slideLayout" Target="../slideLayouts/slideLayout40.xml"/><Relationship Id="rId2" Type="http://schemas.openxmlformats.org/officeDocument/2006/relationships/notesSlide" Target="../notesSlides/notesSlide37.xml"/><Relationship Id="rId3" Type="http://schemas.openxmlformats.org/officeDocument/2006/relationships/image" Target="../media/image103.png"/><Relationship Id="rId4" Type="http://schemas.openxmlformats.org/officeDocument/2006/relationships/image" Target="../media/image109.png"/><Relationship Id="rId9" Type="http://schemas.openxmlformats.org/officeDocument/2006/relationships/image" Target="../media/image106.png"/><Relationship Id="rId26" Type="http://schemas.openxmlformats.org/officeDocument/2006/relationships/image" Target="../media/image142.png"/><Relationship Id="rId25" Type="http://schemas.openxmlformats.org/officeDocument/2006/relationships/image" Target="../media/image136.png"/><Relationship Id="rId28" Type="http://schemas.openxmlformats.org/officeDocument/2006/relationships/image" Target="../media/image134.png"/><Relationship Id="rId27" Type="http://schemas.openxmlformats.org/officeDocument/2006/relationships/image" Target="../media/image132.png"/><Relationship Id="rId5" Type="http://schemas.openxmlformats.org/officeDocument/2006/relationships/image" Target="../media/image110.png"/><Relationship Id="rId6" Type="http://schemas.openxmlformats.org/officeDocument/2006/relationships/image" Target="../media/image100.png"/><Relationship Id="rId29" Type="http://schemas.openxmlformats.org/officeDocument/2006/relationships/image" Target="../media/image126.png"/><Relationship Id="rId7" Type="http://schemas.openxmlformats.org/officeDocument/2006/relationships/image" Target="../media/image111.png"/><Relationship Id="rId8" Type="http://schemas.openxmlformats.org/officeDocument/2006/relationships/image" Target="../media/image107.png"/><Relationship Id="rId30" Type="http://schemas.openxmlformats.org/officeDocument/2006/relationships/image" Target="../media/image140.png"/><Relationship Id="rId11" Type="http://schemas.openxmlformats.org/officeDocument/2006/relationships/image" Target="../media/image108.png"/><Relationship Id="rId10" Type="http://schemas.openxmlformats.org/officeDocument/2006/relationships/image" Target="../media/image124.png"/><Relationship Id="rId13" Type="http://schemas.openxmlformats.org/officeDocument/2006/relationships/image" Target="../media/image120.png"/><Relationship Id="rId12" Type="http://schemas.openxmlformats.org/officeDocument/2006/relationships/image" Target="../media/image123.png"/><Relationship Id="rId15" Type="http://schemas.openxmlformats.org/officeDocument/2006/relationships/image" Target="../media/image117.png"/><Relationship Id="rId14" Type="http://schemas.openxmlformats.org/officeDocument/2006/relationships/image" Target="../media/image114.png"/><Relationship Id="rId17" Type="http://schemas.openxmlformats.org/officeDocument/2006/relationships/image" Target="../media/image129.png"/><Relationship Id="rId16" Type="http://schemas.openxmlformats.org/officeDocument/2006/relationships/image" Target="../media/image113.png"/><Relationship Id="rId19" Type="http://schemas.openxmlformats.org/officeDocument/2006/relationships/image" Target="../media/image119.png"/><Relationship Id="rId18" Type="http://schemas.openxmlformats.org/officeDocument/2006/relationships/image" Target="../media/image11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8.xml"/><Relationship Id="rId3" Type="http://schemas.openxmlformats.org/officeDocument/2006/relationships/hyperlink" Target="mailto:rowan@materialfocus.org.uk"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9.xml"/><Relationship Id="rId3" Type="http://schemas.openxmlformats.org/officeDocument/2006/relationships/image" Target="../media/image138.png"/><Relationship Id="rId4" Type="http://schemas.openxmlformats.org/officeDocument/2006/relationships/image" Target="../media/image137.png"/><Relationship Id="rId5" Type="http://schemas.openxmlformats.org/officeDocument/2006/relationships/image" Target="../media/image145.png"/><Relationship Id="rId6" Type="http://schemas.openxmlformats.org/officeDocument/2006/relationships/image" Target="../media/image141.png"/><Relationship Id="rId7" Type="http://schemas.openxmlformats.org/officeDocument/2006/relationships/image" Target="../media/image143.png"/><Relationship Id="rId8" Type="http://schemas.openxmlformats.org/officeDocument/2006/relationships/image" Target="../media/image144.png"/></Relationships>
</file>

<file path=ppt/slides/_rels/slide4.xml.rels><?xml version="1.0" encoding="UTF-8" standalone="yes"?><Relationships xmlns="http://schemas.openxmlformats.org/package/2006/relationships"><Relationship Id="rId20" Type="http://schemas.openxmlformats.org/officeDocument/2006/relationships/slide" Target="/ppt/slides/slide29.xml"/><Relationship Id="rId22" Type="http://schemas.openxmlformats.org/officeDocument/2006/relationships/slide" Target="/ppt/slides/slide29.xml"/><Relationship Id="rId21" Type="http://schemas.openxmlformats.org/officeDocument/2006/relationships/slide" Target="/ppt/slides/slide29.xml"/><Relationship Id="rId24" Type="http://schemas.openxmlformats.org/officeDocument/2006/relationships/slide" Target="/ppt/slides/slide32.xml"/><Relationship Id="rId23" Type="http://schemas.openxmlformats.org/officeDocument/2006/relationships/slide" Target="/ppt/slides/slide31.xml"/><Relationship Id="rId1" Type="http://schemas.openxmlformats.org/officeDocument/2006/relationships/slideLayout" Target="../slideLayouts/slideLayout66.xml"/><Relationship Id="rId2" Type="http://schemas.openxmlformats.org/officeDocument/2006/relationships/notesSlide" Target="../notesSlides/notesSlide4.xml"/><Relationship Id="rId3" Type="http://schemas.openxmlformats.org/officeDocument/2006/relationships/slide" Target="/ppt/slides/slide5.xml"/><Relationship Id="rId4" Type="http://schemas.openxmlformats.org/officeDocument/2006/relationships/slide" Target="/ppt/slides/slide7.xml"/><Relationship Id="rId9" Type="http://schemas.openxmlformats.org/officeDocument/2006/relationships/slide" Target="/ppt/slides/slide17.xml"/><Relationship Id="rId26" Type="http://schemas.openxmlformats.org/officeDocument/2006/relationships/slide" Target="/ppt/slides/slide37.xml"/><Relationship Id="rId25" Type="http://schemas.openxmlformats.org/officeDocument/2006/relationships/slide" Target="/ppt/slides/slide36.xml"/><Relationship Id="rId5" Type="http://schemas.openxmlformats.org/officeDocument/2006/relationships/slide" Target="/ppt/slides/slide12.xml"/><Relationship Id="rId6" Type="http://schemas.openxmlformats.org/officeDocument/2006/relationships/slide" Target="/ppt/slides/slide14.xml"/><Relationship Id="rId7" Type="http://schemas.openxmlformats.org/officeDocument/2006/relationships/slide" Target="/ppt/slides/slide14.xml"/><Relationship Id="rId8" Type="http://schemas.openxmlformats.org/officeDocument/2006/relationships/slide" Target="/ppt/slides/slide14.xml"/><Relationship Id="rId11" Type="http://schemas.openxmlformats.org/officeDocument/2006/relationships/slide" Target="/ppt/slides/slide20.xml"/><Relationship Id="rId10" Type="http://schemas.openxmlformats.org/officeDocument/2006/relationships/slide" Target="/ppt/slides/slide19.xml"/><Relationship Id="rId13" Type="http://schemas.openxmlformats.org/officeDocument/2006/relationships/slide" Target="/ppt/slides/slide22.xml"/><Relationship Id="rId12" Type="http://schemas.openxmlformats.org/officeDocument/2006/relationships/slide" Target="/ppt/slides/slide21.xml"/><Relationship Id="rId15" Type="http://schemas.openxmlformats.org/officeDocument/2006/relationships/slide" Target="/ppt/slides/slide22.xml"/><Relationship Id="rId14" Type="http://schemas.openxmlformats.org/officeDocument/2006/relationships/slide" Target="/ppt/slides/slide22.xml"/><Relationship Id="rId17" Type="http://schemas.openxmlformats.org/officeDocument/2006/relationships/slide" Target="/ppt/slides/slide26.xml"/><Relationship Id="rId16" Type="http://schemas.openxmlformats.org/officeDocument/2006/relationships/slide" Target="/ppt/slides/slide25.xml"/><Relationship Id="rId19" Type="http://schemas.openxmlformats.org/officeDocument/2006/relationships/slide" Target="/ppt/slides/slide26.xml"/><Relationship Id="rId18" Type="http://schemas.openxmlformats.org/officeDocument/2006/relationships/slide" Target="/ppt/slides/slide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xml"/><Relationship Id="rId3" Type="http://schemas.openxmlformats.org/officeDocument/2006/relationships/hyperlink" Target="http://www.materialfocus.org.uk" TargetMode="External"/><Relationship Id="rId4" Type="http://schemas.openxmlformats.org/officeDocument/2006/relationships/hyperlink" Target="https://www.recycleyourelectricals.org.uk/"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xml"/><Relationship Id="rId3" Type="http://schemas.openxmlformats.org/officeDocument/2006/relationships/image" Target="../media/image78.png"/><Relationship Id="rId4" Type="http://schemas.openxmlformats.org/officeDocument/2006/relationships/image" Target="../media/image127.png"/><Relationship Id="rId9" Type="http://schemas.openxmlformats.org/officeDocument/2006/relationships/image" Target="../media/image99.png"/><Relationship Id="rId5" Type="http://schemas.openxmlformats.org/officeDocument/2006/relationships/image" Target="../media/image102.png"/><Relationship Id="rId6" Type="http://schemas.openxmlformats.org/officeDocument/2006/relationships/image" Target="../media/image135.png"/><Relationship Id="rId7" Type="http://schemas.openxmlformats.org/officeDocument/2006/relationships/image" Target="../media/image97.png"/><Relationship Id="rId8" Type="http://schemas.openxmlformats.org/officeDocument/2006/relationships/image" Target="../media/image89.png"/><Relationship Id="rId10" Type="http://schemas.openxmlformats.org/officeDocument/2006/relationships/image" Target="../media/image8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7.xml"/><Relationship Id="rId3" Type="http://schemas.openxmlformats.org/officeDocument/2006/relationships/image" Target="../media/image7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9.xml"/><Relationship Id="rId3" Type="http://schemas.openxmlformats.org/officeDocument/2006/relationships/slide" Target="/ppt/slides/slide12.xml"/><Relationship Id="rId4" Type="http://schemas.openxmlformats.org/officeDocument/2006/relationships/slide" Target="/ppt/slides/slide1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124"/>
          <p:cNvSpPr txBox="1"/>
          <p:nvPr/>
        </p:nvSpPr>
        <p:spPr>
          <a:xfrm>
            <a:off x="892250" y="2341725"/>
            <a:ext cx="7426500" cy="12771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1000"/>
              </a:spcBef>
              <a:spcAft>
                <a:spcPts val="0"/>
              </a:spcAft>
              <a:buNone/>
            </a:pPr>
            <a:r>
              <a:rPr b="1" lang="en" sz="3300">
                <a:solidFill>
                  <a:srgbClr val="333333"/>
                </a:solidFill>
                <a:latin typeface="Montserrat"/>
                <a:ea typeface="Montserrat"/>
                <a:cs typeface="Montserrat"/>
                <a:sym typeface="Montserrat"/>
              </a:rPr>
              <a:t>Vapes and </a:t>
            </a:r>
            <a:r>
              <a:rPr b="1" lang="en" sz="3300">
                <a:solidFill>
                  <a:srgbClr val="333333"/>
                </a:solidFill>
                <a:latin typeface="Montserrat"/>
                <a:ea typeface="Montserrat"/>
                <a:cs typeface="Montserrat"/>
                <a:sym typeface="Montserrat"/>
              </a:rPr>
              <a:t>electricals</a:t>
            </a:r>
            <a:r>
              <a:rPr b="1" lang="en" sz="3300">
                <a:solidFill>
                  <a:srgbClr val="333333"/>
                </a:solidFill>
                <a:latin typeface="Montserrat"/>
                <a:ea typeface="Montserrat"/>
                <a:cs typeface="Montserrat"/>
                <a:sym typeface="Montserrat"/>
              </a:rPr>
              <a:t> recycling: for festivals and events teams</a:t>
            </a:r>
            <a:endParaRPr b="1" sz="3300">
              <a:solidFill>
                <a:srgbClr val="333333"/>
              </a:solidFill>
              <a:latin typeface="Montserrat"/>
              <a:ea typeface="Montserrat"/>
              <a:cs typeface="Montserrat"/>
              <a:sym typeface="Montserrat"/>
            </a:endParaRPr>
          </a:p>
          <a:p>
            <a:pPr indent="0" lvl="0" marL="0" rtl="0" algn="ctr">
              <a:lnSpc>
                <a:spcPct val="90000"/>
              </a:lnSpc>
              <a:spcBef>
                <a:spcPts val="1000"/>
              </a:spcBef>
              <a:spcAft>
                <a:spcPts val="0"/>
              </a:spcAft>
              <a:buNone/>
            </a:pPr>
            <a:r>
              <a:rPr lang="en" sz="1000">
                <a:solidFill>
                  <a:srgbClr val="333333"/>
                </a:solidFill>
                <a:latin typeface="Montserrat"/>
                <a:ea typeface="Montserrat"/>
                <a:cs typeface="Montserrat"/>
                <a:sym typeface="Montserrat"/>
              </a:rPr>
              <a:t>June 2024</a:t>
            </a:r>
            <a:endParaRPr sz="1000">
              <a:solidFill>
                <a:srgbClr val="333333"/>
              </a:solidFill>
              <a:latin typeface="Montserrat"/>
              <a:ea typeface="Montserrat"/>
              <a:cs typeface="Montserrat"/>
              <a:sym typeface="Montserrat"/>
            </a:endParaRPr>
          </a:p>
          <a:p>
            <a:pPr indent="0" lvl="0" marL="0" rtl="0" algn="ctr">
              <a:lnSpc>
                <a:spcPct val="90000"/>
              </a:lnSpc>
              <a:spcBef>
                <a:spcPts val="1000"/>
              </a:spcBef>
              <a:spcAft>
                <a:spcPts val="0"/>
              </a:spcAft>
              <a:buNone/>
            </a:pPr>
            <a:r>
              <a:t/>
            </a:r>
            <a:endParaRPr sz="1300">
              <a:solidFill>
                <a:srgbClr val="333333"/>
              </a:solidFill>
              <a:latin typeface="Montserrat"/>
              <a:ea typeface="Montserrat"/>
              <a:cs typeface="Montserrat"/>
              <a:sym typeface="Montserrat"/>
            </a:endParaRPr>
          </a:p>
        </p:txBody>
      </p:sp>
      <p:pic>
        <p:nvPicPr>
          <p:cNvPr id="614" name="Google Shape;614;p124"/>
          <p:cNvPicPr preferRelativeResize="0"/>
          <p:nvPr/>
        </p:nvPicPr>
        <p:blipFill>
          <a:blip r:embed="rId3">
            <a:alphaModFix/>
          </a:blip>
          <a:stretch>
            <a:fillRect/>
          </a:stretch>
        </p:blipFill>
        <p:spPr>
          <a:xfrm>
            <a:off x="2509200" y="642950"/>
            <a:ext cx="4192601" cy="1521974"/>
          </a:xfrm>
          <a:prstGeom prst="rect">
            <a:avLst/>
          </a:prstGeom>
          <a:noFill/>
          <a:ln>
            <a:noFill/>
          </a:ln>
        </p:spPr>
      </p:pic>
      <p:sp>
        <p:nvSpPr>
          <p:cNvPr id="615" name="Google Shape;615;p124"/>
          <p:cNvSpPr txBox="1"/>
          <p:nvPr/>
        </p:nvSpPr>
        <p:spPr>
          <a:xfrm>
            <a:off x="1000850" y="1871150"/>
            <a:ext cx="6788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p133"/>
          <p:cNvSpPr txBox="1"/>
          <p:nvPr>
            <p:ph idx="2" type="body"/>
          </p:nvPr>
        </p:nvSpPr>
        <p:spPr>
          <a:xfrm>
            <a:off x="304600" y="766350"/>
            <a:ext cx="8590200" cy="3867300"/>
          </a:xfrm>
          <a:prstGeom prst="rect">
            <a:avLst/>
          </a:prstGeom>
        </p:spPr>
        <p:txBody>
          <a:bodyPr anchorCtr="0" anchor="t" bIns="91425" lIns="91425" spcFirstLastPara="1" rIns="91425" wrap="square" tIns="91425">
            <a:noAutofit/>
          </a:bodyPr>
          <a:lstStyle/>
          <a:p>
            <a:pPr indent="-311150" lvl="0" marL="457200" rtl="0" algn="l">
              <a:lnSpc>
                <a:spcPct val="115000"/>
              </a:lnSpc>
              <a:spcBef>
                <a:spcPts val="1200"/>
              </a:spcBef>
              <a:spcAft>
                <a:spcPts val="0"/>
              </a:spcAft>
              <a:buClr>
                <a:srgbClr val="333333"/>
              </a:buClr>
              <a:buSzPts val="1300"/>
              <a:buChar char="●"/>
            </a:pPr>
            <a:r>
              <a:rPr b="1" lang="en" sz="1300">
                <a:solidFill>
                  <a:srgbClr val="333333"/>
                </a:solidFill>
              </a:rPr>
              <a:t>Vapes = dangerous waste</a:t>
            </a:r>
            <a:r>
              <a:rPr lang="en" sz="1300">
                <a:solidFill>
                  <a:srgbClr val="333333"/>
                </a:solidFill>
              </a:rPr>
              <a:t> - S</a:t>
            </a:r>
            <a:r>
              <a:rPr lang="en" sz="1300">
                <a:solidFill>
                  <a:srgbClr val="333333"/>
                </a:solidFill>
              </a:rPr>
              <a:t>afety issues with the lithium batteries inside them prone to causing fires if damaged when binned in general waste or recycling. </a:t>
            </a:r>
            <a:br>
              <a:rPr lang="en" sz="1300">
                <a:solidFill>
                  <a:srgbClr val="333333"/>
                </a:solidFill>
              </a:rPr>
            </a:br>
            <a:endParaRPr sz="1300">
              <a:solidFill>
                <a:srgbClr val="333333"/>
              </a:solidFill>
            </a:endParaRPr>
          </a:p>
          <a:p>
            <a:pPr indent="-311150" lvl="0" marL="457200" rtl="0" algn="l">
              <a:lnSpc>
                <a:spcPct val="115000"/>
              </a:lnSpc>
              <a:spcBef>
                <a:spcPts val="0"/>
              </a:spcBef>
              <a:spcAft>
                <a:spcPts val="0"/>
              </a:spcAft>
              <a:buClr>
                <a:srgbClr val="333333"/>
              </a:buClr>
              <a:buSzPts val="1300"/>
              <a:buChar char="●"/>
            </a:pPr>
            <a:r>
              <a:rPr b="1" lang="en" sz="1300">
                <a:solidFill>
                  <a:srgbClr val="333333"/>
                </a:solidFill>
              </a:rPr>
              <a:t>Sales have rocketed - </a:t>
            </a:r>
            <a:r>
              <a:rPr lang="en" sz="1300">
                <a:solidFill>
                  <a:srgbClr val="333333"/>
                </a:solidFill>
              </a:rPr>
              <a:t>M</a:t>
            </a:r>
            <a:r>
              <a:rPr lang="en" sz="1300">
                <a:solidFill>
                  <a:srgbClr val="333333"/>
                </a:solidFill>
              </a:rPr>
              <a:t>any new products and market entrants over the past few years</a:t>
            </a:r>
            <a:endParaRPr sz="1300">
              <a:solidFill>
                <a:srgbClr val="333333"/>
              </a:solidFill>
            </a:endParaRPr>
          </a:p>
          <a:p>
            <a:pPr indent="-311150" lvl="1" marL="914400" rtl="0" algn="l">
              <a:spcBef>
                <a:spcPts val="0"/>
              </a:spcBef>
              <a:spcAft>
                <a:spcPts val="0"/>
              </a:spcAft>
              <a:buClr>
                <a:srgbClr val="333333"/>
              </a:buClr>
              <a:buSzPts val="1300"/>
              <a:buChar char="○"/>
            </a:pPr>
            <a:r>
              <a:rPr lang="en" sz="1300">
                <a:solidFill>
                  <a:srgbClr val="333333"/>
                </a:solidFill>
              </a:rPr>
              <a:t>Range of vape types - single use (disposable), rechargeable with single use chamber (pod) and rechargeable (tank). </a:t>
            </a:r>
            <a:br>
              <a:rPr lang="en" sz="1300">
                <a:solidFill>
                  <a:srgbClr val="333333"/>
                </a:solidFill>
              </a:rPr>
            </a:br>
            <a:endParaRPr sz="1300">
              <a:solidFill>
                <a:srgbClr val="333333"/>
              </a:solidFill>
            </a:endParaRPr>
          </a:p>
          <a:p>
            <a:pPr indent="-311150" lvl="0" marL="457200" rtl="0" algn="l">
              <a:lnSpc>
                <a:spcPct val="115000"/>
              </a:lnSpc>
              <a:spcBef>
                <a:spcPts val="0"/>
              </a:spcBef>
              <a:spcAft>
                <a:spcPts val="0"/>
              </a:spcAft>
              <a:buClr>
                <a:srgbClr val="333333"/>
              </a:buClr>
              <a:buSzPts val="1300"/>
              <a:buChar char="●"/>
            </a:pPr>
            <a:r>
              <a:rPr b="1" lang="en" sz="1300">
                <a:solidFill>
                  <a:srgbClr val="333333"/>
                </a:solidFill>
              </a:rPr>
              <a:t>Single use vapes are </a:t>
            </a:r>
            <a:r>
              <a:rPr b="1" lang="en" sz="1300">
                <a:solidFill>
                  <a:srgbClr val="333333"/>
                </a:solidFill>
              </a:rPr>
              <a:t>marketed as disposable, not recyclable</a:t>
            </a:r>
            <a:r>
              <a:rPr lang="en" sz="1300">
                <a:solidFill>
                  <a:srgbClr val="333333"/>
                </a:solidFill>
              </a:rPr>
              <a:t> - </a:t>
            </a:r>
            <a:r>
              <a:rPr lang="en" sz="1300">
                <a:solidFill>
                  <a:srgbClr val="333333"/>
                </a:solidFill>
              </a:rPr>
              <a:t>Very little</a:t>
            </a:r>
            <a:r>
              <a:rPr lang="en" sz="1300">
                <a:solidFill>
                  <a:srgbClr val="333333"/>
                </a:solidFill>
              </a:rPr>
              <a:t> communications on options for recycling them being presented to the public. </a:t>
            </a:r>
            <a:br>
              <a:rPr lang="en" sz="1300">
                <a:solidFill>
                  <a:srgbClr val="333333"/>
                </a:solidFill>
              </a:rPr>
            </a:br>
            <a:endParaRPr sz="1300">
              <a:solidFill>
                <a:srgbClr val="333333"/>
              </a:solidFill>
            </a:endParaRPr>
          </a:p>
          <a:p>
            <a:pPr indent="-311150" lvl="0" marL="457200" rtl="0" algn="l">
              <a:lnSpc>
                <a:spcPct val="115000"/>
              </a:lnSpc>
              <a:spcBef>
                <a:spcPts val="0"/>
              </a:spcBef>
              <a:spcAft>
                <a:spcPts val="0"/>
              </a:spcAft>
              <a:buClr>
                <a:srgbClr val="333333"/>
              </a:buClr>
              <a:buSzPts val="1300"/>
              <a:buChar char="●"/>
            </a:pPr>
            <a:r>
              <a:rPr b="1" lang="en" sz="1300">
                <a:solidFill>
                  <a:srgbClr val="333333"/>
                </a:solidFill>
              </a:rPr>
              <a:t>An average of</a:t>
            </a:r>
            <a:r>
              <a:rPr lang="en" sz="1300">
                <a:solidFill>
                  <a:srgbClr val="333333"/>
                </a:solidFill>
              </a:rPr>
              <a:t> </a:t>
            </a:r>
            <a:r>
              <a:rPr b="1" lang="en" sz="1300">
                <a:solidFill>
                  <a:srgbClr val="333333"/>
                </a:solidFill>
              </a:rPr>
              <a:t>7.7 million single-use vapes</a:t>
            </a:r>
            <a:r>
              <a:rPr lang="en" sz="1300">
                <a:solidFill>
                  <a:srgbClr val="333333"/>
                </a:solidFill>
              </a:rPr>
              <a:t> are being sold every week in the UK</a:t>
            </a:r>
            <a:r>
              <a:rPr lang="en" sz="1300">
                <a:solidFill>
                  <a:srgbClr val="333333"/>
                </a:solidFill>
              </a:rPr>
              <a:t> </a:t>
            </a:r>
            <a:r>
              <a:rPr lang="en" sz="1300">
                <a:solidFill>
                  <a:srgbClr val="333333"/>
                </a:solidFill>
              </a:rPr>
              <a:t>- At least </a:t>
            </a:r>
            <a:r>
              <a:rPr lang="en" sz="1300" u="sng">
                <a:solidFill>
                  <a:srgbClr val="333333"/>
                </a:solidFill>
              </a:rPr>
              <a:t>5</a:t>
            </a:r>
            <a:r>
              <a:rPr lang="en" sz="1300" u="sng">
                <a:solidFill>
                  <a:srgbClr val="333333"/>
                </a:solidFill>
                <a:hlinkClick r:id="rId3">
                  <a:extLst>
                    <a:ext uri="{A12FA001-AC4F-418D-AE19-62706E023703}">
                      <ahyp:hlinkClr val="tx"/>
                    </a:ext>
                  </a:extLst>
                </a:hlinkClick>
              </a:rPr>
              <a:t> million a week are being binned which is 8 per second.</a:t>
            </a:r>
            <a:br>
              <a:rPr lang="en" sz="1300">
                <a:solidFill>
                  <a:srgbClr val="333333"/>
                </a:solidFill>
              </a:rPr>
            </a:br>
            <a:endParaRPr sz="1300">
              <a:solidFill>
                <a:srgbClr val="333333"/>
              </a:solidFill>
            </a:endParaRPr>
          </a:p>
          <a:p>
            <a:pPr indent="-311150" lvl="0" marL="457200" rtl="0" algn="l">
              <a:lnSpc>
                <a:spcPct val="115000"/>
              </a:lnSpc>
              <a:spcBef>
                <a:spcPts val="0"/>
              </a:spcBef>
              <a:spcAft>
                <a:spcPts val="0"/>
              </a:spcAft>
              <a:buClr>
                <a:srgbClr val="333333"/>
              </a:buClr>
              <a:buSzPts val="1300"/>
              <a:buChar char="●"/>
            </a:pPr>
            <a:r>
              <a:rPr b="1" lang="en" sz="1300">
                <a:solidFill>
                  <a:srgbClr val="333333"/>
                </a:solidFill>
              </a:rPr>
              <a:t>Producers, importers, distributors and retailers of single-use vapes need to do more</a:t>
            </a:r>
            <a:r>
              <a:rPr lang="en" sz="1300">
                <a:solidFill>
                  <a:srgbClr val="333333"/>
                </a:solidFill>
              </a:rPr>
              <a:t> - In order to </a:t>
            </a:r>
            <a:r>
              <a:rPr lang="en" sz="1300">
                <a:solidFill>
                  <a:srgbClr val="333333"/>
                </a:solidFill>
              </a:rPr>
              <a:t>meet their legal and financial responsibilities</a:t>
            </a:r>
            <a:r>
              <a:rPr b="1" lang="en" sz="1300">
                <a:solidFill>
                  <a:srgbClr val="333333"/>
                </a:solidFill>
              </a:rPr>
              <a:t> </a:t>
            </a:r>
            <a:r>
              <a:rPr lang="en" sz="1300">
                <a:solidFill>
                  <a:srgbClr val="333333"/>
                </a:solidFill>
              </a:rPr>
              <a:t>under UK waste electrical (WEEE) and portable battery regulations. </a:t>
            </a:r>
            <a:endParaRPr sz="1300">
              <a:solidFill>
                <a:srgbClr val="333333"/>
              </a:solidFill>
            </a:endParaRPr>
          </a:p>
          <a:p>
            <a:pPr indent="0" lvl="0" marL="0" rtl="0" algn="l">
              <a:lnSpc>
                <a:spcPct val="115000"/>
              </a:lnSpc>
              <a:spcBef>
                <a:spcPts val="1200"/>
              </a:spcBef>
              <a:spcAft>
                <a:spcPts val="0"/>
              </a:spcAft>
              <a:buClr>
                <a:schemeClr val="dk1"/>
              </a:buClr>
              <a:buSzPts val="1100"/>
              <a:buFont typeface="Arial"/>
              <a:buNone/>
            </a:pPr>
            <a:r>
              <a:t/>
            </a:r>
            <a:endParaRPr sz="1200">
              <a:solidFill>
                <a:srgbClr val="333333"/>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rgbClr val="333333"/>
              </a:solidFill>
            </a:endParaRPr>
          </a:p>
        </p:txBody>
      </p:sp>
      <p:sp>
        <p:nvSpPr>
          <p:cNvPr id="693" name="Google Shape;693;p133"/>
          <p:cNvSpPr txBox="1"/>
          <p:nvPr/>
        </p:nvSpPr>
        <p:spPr>
          <a:xfrm>
            <a:off x="433925" y="376400"/>
            <a:ext cx="8171700" cy="44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DB0080"/>
                </a:solidFill>
                <a:latin typeface="Montserrat"/>
                <a:ea typeface="Montserrat"/>
                <a:cs typeface="Montserrat"/>
                <a:sym typeface="Montserrat"/>
              </a:rPr>
              <a:t>Why are discarded vapes such an issue?</a:t>
            </a:r>
            <a:endParaRPr b="1" sz="1200">
              <a:solidFill>
                <a:srgbClr val="DB0080"/>
              </a:solidFill>
              <a:latin typeface="Montserrat"/>
              <a:ea typeface="Montserrat"/>
              <a:cs typeface="Montserrat"/>
              <a:sym typeface="Montserrat"/>
            </a:endParaRPr>
          </a:p>
          <a:p>
            <a:pPr indent="0" lvl="0" marL="0" rtl="0" algn="ctr">
              <a:spcBef>
                <a:spcPts val="0"/>
              </a:spcBef>
              <a:spcAft>
                <a:spcPts val="0"/>
              </a:spcAft>
              <a:buNone/>
            </a:pPr>
            <a:r>
              <a:rPr b="1" lang="en" sz="2000">
                <a:solidFill>
                  <a:srgbClr val="DB0080"/>
                </a:solidFill>
                <a:latin typeface="Montserrat"/>
                <a:ea typeface="Montserrat"/>
                <a:cs typeface="Montserrat"/>
                <a:sym typeface="Montserrat"/>
              </a:rPr>
              <a:t> </a:t>
            </a:r>
            <a:endParaRPr b="1" sz="2000">
              <a:solidFill>
                <a:srgbClr val="DB0080"/>
              </a:solidFill>
              <a:latin typeface="Montserrat"/>
              <a:ea typeface="Montserrat"/>
              <a:cs typeface="Montserrat"/>
              <a:sym typeface="Montserrat"/>
            </a:endParaRPr>
          </a:p>
        </p:txBody>
      </p:sp>
      <p:sp>
        <p:nvSpPr>
          <p:cNvPr id="694" name="Google Shape;694;p133"/>
          <p:cNvSpPr txBox="1"/>
          <p:nvPr/>
        </p:nvSpPr>
        <p:spPr>
          <a:xfrm>
            <a:off x="6508875" y="4704875"/>
            <a:ext cx="2967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000">
                <a:latin typeface="Montserrat"/>
                <a:ea typeface="Montserrat"/>
                <a:cs typeface="Montserrat"/>
                <a:sym typeface="Montserrat"/>
              </a:rPr>
              <a:t>Source</a:t>
            </a:r>
            <a:r>
              <a:rPr lang="en" sz="1000">
                <a:latin typeface="Montserrat"/>
                <a:ea typeface="Montserrat"/>
                <a:cs typeface="Montserrat"/>
                <a:sym typeface="Montserrat"/>
              </a:rPr>
              <a:t>: </a:t>
            </a:r>
            <a:r>
              <a:rPr lang="en" sz="1000" u="sng">
                <a:solidFill>
                  <a:schemeClr val="hlink"/>
                </a:solidFill>
                <a:latin typeface="Montserrat"/>
                <a:ea typeface="Montserrat"/>
                <a:cs typeface="Montserrat"/>
                <a:sym typeface="Montserrat"/>
                <a:hlinkClick r:id="rId4"/>
              </a:rPr>
              <a:t>Material Focus research</a:t>
            </a:r>
            <a:endParaRPr sz="1000">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134"/>
          <p:cNvSpPr txBox="1"/>
          <p:nvPr>
            <p:ph idx="1" type="subTitle"/>
          </p:nvPr>
        </p:nvSpPr>
        <p:spPr>
          <a:xfrm>
            <a:off x="171225" y="4875750"/>
            <a:ext cx="8985900" cy="8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700" name="Google Shape;700;p134"/>
          <p:cNvPicPr preferRelativeResize="0"/>
          <p:nvPr/>
        </p:nvPicPr>
        <p:blipFill>
          <a:blip r:embed="rId3">
            <a:alphaModFix/>
          </a:blip>
          <a:stretch>
            <a:fillRect/>
          </a:stretch>
        </p:blipFill>
        <p:spPr>
          <a:xfrm>
            <a:off x="395201" y="97225"/>
            <a:ext cx="6008825" cy="4506600"/>
          </a:xfrm>
          <a:prstGeom prst="rect">
            <a:avLst/>
          </a:prstGeom>
          <a:noFill/>
          <a:ln>
            <a:noFill/>
          </a:ln>
        </p:spPr>
      </p:pic>
      <p:pic>
        <p:nvPicPr>
          <p:cNvPr id="701" name="Google Shape;701;p134"/>
          <p:cNvPicPr preferRelativeResize="0"/>
          <p:nvPr/>
        </p:nvPicPr>
        <p:blipFill>
          <a:blip r:embed="rId4">
            <a:alphaModFix/>
          </a:blip>
          <a:stretch>
            <a:fillRect/>
          </a:stretch>
        </p:blipFill>
        <p:spPr>
          <a:xfrm>
            <a:off x="6485801" y="3090450"/>
            <a:ext cx="2263000" cy="1513381"/>
          </a:xfrm>
          <a:prstGeom prst="rect">
            <a:avLst/>
          </a:prstGeom>
          <a:noFill/>
          <a:ln>
            <a:noFill/>
          </a:ln>
        </p:spPr>
      </p:pic>
      <p:pic>
        <p:nvPicPr>
          <p:cNvPr id="702" name="Google Shape;702;p134"/>
          <p:cNvPicPr preferRelativeResize="0"/>
          <p:nvPr/>
        </p:nvPicPr>
        <p:blipFill rotWithShape="1">
          <a:blip r:embed="rId5">
            <a:alphaModFix/>
          </a:blip>
          <a:srcRect b="15945" l="1720" r="-1719" t="39576"/>
          <a:stretch/>
        </p:blipFill>
        <p:spPr>
          <a:xfrm>
            <a:off x="6485800" y="97225"/>
            <a:ext cx="2263000" cy="1342024"/>
          </a:xfrm>
          <a:prstGeom prst="rect">
            <a:avLst/>
          </a:prstGeom>
          <a:noFill/>
          <a:ln>
            <a:noFill/>
          </a:ln>
        </p:spPr>
      </p:pic>
      <p:pic>
        <p:nvPicPr>
          <p:cNvPr id="703" name="Google Shape;703;p134"/>
          <p:cNvPicPr preferRelativeResize="0"/>
          <p:nvPr/>
        </p:nvPicPr>
        <p:blipFill>
          <a:blip r:embed="rId6">
            <a:alphaModFix/>
          </a:blip>
          <a:stretch>
            <a:fillRect/>
          </a:stretch>
        </p:blipFill>
        <p:spPr>
          <a:xfrm>
            <a:off x="6485800" y="1172600"/>
            <a:ext cx="2263000" cy="21979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p135"/>
          <p:cNvSpPr txBox="1"/>
          <p:nvPr>
            <p:ph idx="1" type="subTitle"/>
          </p:nvPr>
        </p:nvSpPr>
        <p:spPr>
          <a:xfrm>
            <a:off x="171225" y="4875750"/>
            <a:ext cx="8985900" cy="8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09" name="Google Shape;709;p135"/>
          <p:cNvSpPr txBox="1"/>
          <p:nvPr>
            <p:ph idx="2" type="body"/>
          </p:nvPr>
        </p:nvSpPr>
        <p:spPr>
          <a:xfrm>
            <a:off x="433725" y="889225"/>
            <a:ext cx="8460900" cy="3619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a:solidFill>
                  <a:srgbClr val="DB0080"/>
                </a:solidFill>
              </a:rPr>
              <a:t>We are throwing away millions of vapes</a:t>
            </a:r>
            <a:endParaRPr b="1">
              <a:solidFill>
                <a:srgbClr val="DB0080"/>
              </a:solidFill>
            </a:endParaRPr>
          </a:p>
          <a:p>
            <a:pPr indent="0" lvl="0" marL="0" rtl="0" algn="l">
              <a:lnSpc>
                <a:spcPct val="100000"/>
              </a:lnSpc>
              <a:spcBef>
                <a:spcPts val="500"/>
              </a:spcBef>
              <a:spcAft>
                <a:spcPts val="0"/>
              </a:spcAft>
              <a:buNone/>
            </a:pPr>
            <a:r>
              <a:rPr lang="en" sz="1300">
                <a:solidFill>
                  <a:srgbClr val="333333"/>
                </a:solidFill>
                <a:highlight>
                  <a:srgbClr val="FFFFFF"/>
                </a:highlight>
              </a:rPr>
              <a:t>In the UK we are </a:t>
            </a:r>
            <a:r>
              <a:rPr b="1" lang="en" sz="1300">
                <a:solidFill>
                  <a:srgbClr val="333333"/>
                </a:solidFill>
                <a:highlight>
                  <a:srgbClr val="FFFFFF"/>
                </a:highlight>
              </a:rPr>
              <a:t>buying 7.7 million single-use vapes per week</a:t>
            </a:r>
            <a:r>
              <a:rPr lang="en" sz="1300">
                <a:solidFill>
                  <a:srgbClr val="333333"/>
                </a:solidFill>
                <a:highlight>
                  <a:srgbClr val="FFFFFF"/>
                </a:highlight>
              </a:rPr>
              <a:t>, (</a:t>
            </a:r>
            <a:r>
              <a:rPr lang="en" sz="1300" u="sng">
                <a:solidFill>
                  <a:srgbClr val="333333"/>
                </a:solidFill>
                <a:highlight>
                  <a:srgbClr val="FFFFFF"/>
                </a:highlight>
              </a:rPr>
              <a:t>doubled</a:t>
            </a:r>
            <a:r>
              <a:rPr lang="en" sz="1300">
                <a:solidFill>
                  <a:srgbClr val="333333"/>
                </a:solidFill>
                <a:highlight>
                  <a:srgbClr val="FFFFFF"/>
                </a:highlight>
              </a:rPr>
              <a:t> compared to 2022). </a:t>
            </a:r>
            <a:endParaRPr sz="1300">
              <a:solidFill>
                <a:srgbClr val="333333"/>
              </a:solidFill>
              <a:highlight>
                <a:srgbClr val="FFFFFF"/>
              </a:highlight>
            </a:endParaRPr>
          </a:p>
          <a:p>
            <a:pPr indent="0" lvl="0" marL="0" rtl="0" algn="l">
              <a:lnSpc>
                <a:spcPct val="100000"/>
              </a:lnSpc>
              <a:spcBef>
                <a:spcPts val="500"/>
              </a:spcBef>
              <a:spcAft>
                <a:spcPts val="0"/>
              </a:spcAft>
              <a:buNone/>
            </a:pPr>
            <a:r>
              <a:rPr lang="en" sz="1300">
                <a:solidFill>
                  <a:srgbClr val="333333"/>
                </a:solidFill>
                <a:highlight>
                  <a:srgbClr val="FFFFFF"/>
                </a:highlight>
              </a:rPr>
              <a:t>In the UK we are binning </a:t>
            </a:r>
            <a:r>
              <a:rPr b="1" lang="en" sz="1300">
                <a:solidFill>
                  <a:srgbClr val="333333"/>
                </a:solidFill>
                <a:highlight>
                  <a:srgbClr val="FFFFFF"/>
                </a:highlight>
              </a:rPr>
              <a:t>5 million single-use vapes per week,</a:t>
            </a:r>
            <a:r>
              <a:rPr lang="en" sz="1300">
                <a:solidFill>
                  <a:srgbClr val="333333"/>
                </a:solidFill>
                <a:highlight>
                  <a:srgbClr val="FFFFFF"/>
                </a:highlight>
              </a:rPr>
              <a:t> that is </a:t>
            </a:r>
            <a:r>
              <a:rPr b="1" lang="en" sz="1300">
                <a:solidFill>
                  <a:srgbClr val="333333"/>
                </a:solidFill>
                <a:highlight>
                  <a:srgbClr val="FFFFFF"/>
                </a:highlight>
              </a:rPr>
              <a:t>8 per second</a:t>
            </a:r>
            <a:r>
              <a:rPr lang="en" sz="1300">
                <a:solidFill>
                  <a:srgbClr val="333333"/>
                </a:solidFill>
                <a:highlight>
                  <a:srgbClr val="FFFFFF"/>
                </a:highlight>
              </a:rPr>
              <a:t> (</a:t>
            </a:r>
            <a:r>
              <a:rPr lang="en" sz="1300" u="sng">
                <a:solidFill>
                  <a:srgbClr val="333333"/>
                </a:solidFill>
                <a:highlight>
                  <a:srgbClr val="FFFFFF"/>
                </a:highlight>
              </a:rPr>
              <a:t>quadrupled </a:t>
            </a:r>
            <a:r>
              <a:rPr lang="en" sz="1300">
                <a:solidFill>
                  <a:srgbClr val="333333"/>
                </a:solidFill>
                <a:highlight>
                  <a:srgbClr val="FFFFFF"/>
                </a:highlight>
              </a:rPr>
              <a:t>compared to 2022).</a:t>
            </a:r>
            <a:endParaRPr sz="1300">
              <a:solidFill>
                <a:srgbClr val="333333"/>
              </a:solidFill>
              <a:highlight>
                <a:srgbClr val="FFFFFF"/>
              </a:highlight>
            </a:endParaRPr>
          </a:p>
          <a:p>
            <a:pPr indent="0" lvl="0" marL="0" rtl="0" algn="l">
              <a:lnSpc>
                <a:spcPct val="100000"/>
              </a:lnSpc>
              <a:spcBef>
                <a:spcPts val="500"/>
              </a:spcBef>
              <a:spcAft>
                <a:spcPts val="0"/>
              </a:spcAft>
              <a:buNone/>
            </a:pPr>
            <a:r>
              <a:t/>
            </a:r>
            <a:endParaRPr sz="1200">
              <a:solidFill>
                <a:srgbClr val="333333"/>
              </a:solidFill>
              <a:highlight>
                <a:srgbClr val="FFFFFF"/>
              </a:highlight>
            </a:endParaRPr>
          </a:p>
          <a:p>
            <a:pPr indent="0" lvl="0" marL="0" rtl="0" algn="l">
              <a:lnSpc>
                <a:spcPct val="100000"/>
              </a:lnSpc>
              <a:spcBef>
                <a:spcPts val="500"/>
              </a:spcBef>
              <a:spcAft>
                <a:spcPts val="0"/>
              </a:spcAft>
              <a:buClr>
                <a:schemeClr val="dk1"/>
              </a:buClr>
              <a:buSzPts val="1100"/>
              <a:buFont typeface="Arial"/>
              <a:buNone/>
            </a:pPr>
            <a:r>
              <a:rPr b="1" lang="en">
                <a:solidFill>
                  <a:srgbClr val="DB0080"/>
                </a:solidFill>
              </a:rPr>
              <a:t>Single-use ‘disposable’ vapes are actually recyclable</a:t>
            </a:r>
            <a:endParaRPr sz="1200">
              <a:solidFill>
                <a:srgbClr val="DB0080"/>
              </a:solidFill>
              <a:highlight>
                <a:schemeClr val="lt1"/>
              </a:highlight>
            </a:endParaRPr>
          </a:p>
          <a:p>
            <a:pPr indent="-317500" lvl="0" marL="457200" rtl="0" algn="l">
              <a:spcBef>
                <a:spcPts val="500"/>
              </a:spcBef>
              <a:spcAft>
                <a:spcPts val="0"/>
              </a:spcAft>
              <a:buClr>
                <a:srgbClr val="333333"/>
              </a:buClr>
              <a:buSzPts val="1400"/>
              <a:buChar char="-"/>
            </a:pPr>
            <a:r>
              <a:rPr lang="en" sz="1300">
                <a:solidFill>
                  <a:srgbClr val="333333"/>
                </a:solidFill>
                <a:highlight>
                  <a:schemeClr val="lt1"/>
                </a:highlight>
              </a:rPr>
              <a:t>The vapes will be dismantled into parts: battery, casing electronics and nicotine pads which are then treated separately. </a:t>
            </a:r>
            <a:r>
              <a:rPr b="1" lang="en" sz="1300">
                <a:solidFill>
                  <a:srgbClr val="333333"/>
                </a:solidFill>
                <a:highlight>
                  <a:schemeClr val="lt1"/>
                </a:highlight>
              </a:rPr>
              <a:t>Up to 80% of materials within vapes can be recycled.</a:t>
            </a:r>
            <a:r>
              <a:rPr lang="en" sz="1300">
                <a:solidFill>
                  <a:srgbClr val="333333"/>
                </a:solidFill>
                <a:highlight>
                  <a:schemeClr val="lt1"/>
                </a:highlight>
              </a:rPr>
              <a:t> </a:t>
            </a:r>
            <a:endParaRPr>
              <a:solidFill>
                <a:srgbClr val="333333"/>
              </a:solidFill>
              <a:highlight>
                <a:schemeClr val="lt1"/>
              </a:highlight>
            </a:endParaRPr>
          </a:p>
          <a:p>
            <a:pPr indent="0" lvl="0" marL="0" rtl="0" algn="l">
              <a:lnSpc>
                <a:spcPct val="100000"/>
              </a:lnSpc>
              <a:spcBef>
                <a:spcPts val="0"/>
              </a:spcBef>
              <a:spcAft>
                <a:spcPts val="0"/>
              </a:spcAft>
              <a:buNone/>
            </a:pPr>
            <a:r>
              <a:t/>
            </a:r>
            <a:endParaRPr b="1">
              <a:solidFill>
                <a:srgbClr val="333333"/>
              </a:solidFill>
            </a:endParaRPr>
          </a:p>
          <a:p>
            <a:pPr indent="0" lvl="0" marL="0" rtl="0" algn="l">
              <a:lnSpc>
                <a:spcPct val="100000"/>
              </a:lnSpc>
              <a:spcBef>
                <a:spcPts val="500"/>
              </a:spcBef>
              <a:spcAft>
                <a:spcPts val="0"/>
              </a:spcAft>
              <a:buNone/>
            </a:pPr>
            <a:r>
              <a:rPr b="1" lang="en">
                <a:solidFill>
                  <a:srgbClr val="DB0080"/>
                </a:solidFill>
              </a:rPr>
              <a:t>There’s hidden treasure inside vapes</a:t>
            </a:r>
            <a:endParaRPr b="1">
              <a:solidFill>
                <a:srgbClr val="DB0080"/>
              </a:solidFill>
              <a:highlight>
                <a:schemeClr val="lt1"/>
              </a:highlight>
            </a:endParaRPr>
          </a:p>
          <a:p>
            <a:pPr indent="-311150" lvl="0" marL="457200" rtl="0" algn="l">
              <a:lnSpc>
                <a:spcPct val="100000"/>
              </a:lnSpc>
              <a:spcBef>
                <a:spcPts val="500"/>
              </a:spcBef>
              <a:spcAft>
                <a:spcPts val="0"/>
              </a:spcAft>
              <a:buClr>
                <a:srgbClr val="333333"/>
              </a:buClr>
              <a:buSzPts val="1300"/>
              <a:buChar char="-"/>
            </a:pPr>
            <a:r>
              <a:rPr b="1" lang="en" sz="1300">
                <a:solidFill>
                  <a:srgbClr val="333333"/>
                </a:solidFill>
                <a:highlight>
                  <a:schemeClr val="lt1"/>
                </a:highlight>
              </a:rPr>
              <a:t>Vape batteries contain lithium</a:t>
            </a:r>
            <a:r>
              <a:rPr lang="en" sz="1300">
                <a:solidFill>
                  <a:srgbClr val="333333"/>
                </a:solidFill>
                <a:highlight>
                  <a:schemeClr val="lt1"/>
                </a:highlight>
              </a:rPr>
              <a:t> (vital component inside electric vehicle (EV) and energy storage batteries), aluminium, steel, copper, plastics which could be recycled, saving precious resources from being lost forever.</a:t>
            </a:r>
            <a:endParaRPr sz="1300">
              <a:solidFill>
                <a:srgbClr val="333333"/>
              </a:solidFill>
              <a:highlight>
                <a:schemeClr val="lt1"/>
              </a:highlight>
            </a:endParaRPr>
          </a:p>
          <a:p>
            <a:pPr indent="-311150" lvl="0" marL="457200" rtl="0" algn="l">
              <a:lnSpc>
                <a:spcPct val="115000"/>
              </a:lnSpc>
              <a:spcBef>
                <a:spcPts val="0"/>
              </a:spcBef>
              <a:spcAft>
                <a:spcPts val="0"/>
              </a:spcAft>
              <a:buClr>
                <a:srgbClr val="333333"/>
              </a:buClr>
              <a:buSzPts val="1300"/>
              <a:buChar char="-"/>
            </a:pPr>
            <a:r>
              <a:rPr lang="en" sz="1300">
                <a:solidFill>
                  <a:srgbClr val="333333"/>
                </a:solidFill>
                <a:highlight>
                  <a:schemeClr val="lt1"/>
                </a:highlight>
              </a:rPr>
              <a:t>5,000 electric vehicle batteries worth of lithium being thrown away per year</a:t>
            </a:r>
            <a:endParaRPr sz="1300">
              <a:solidFill>
                <a:srgbClr val="333333"/>
              </a:solidFill>
              <a:highlight>
                <a:schemeClr val="lt1"/>
              </a:highlight>
            </a:endParaRPr>
          </a:p>
          <a:p>
            <a:pPr indent="0" lvl="0" marL="0" rtl="0" algn="l">
              <a:spcBef>
                <a:spcPts val="1000"/>
              </a:spcBef>
              <a:spcAft>
                <a:spcPts val="0"/>
              </a:spcAft>
              <a:buNone/>
            </a:pPr>
            <a:r>
              <a:t/>
            </a:r>
            <a:endParaRPr>
              <a:solidFill>
                <a:srgbClr val="333333"/>
              </a:solidFill>
            </a:endParaRPr>
          </a:p>
          <a:p>
            <a:pPr indent="0" lvl="0" marL="0" rtl="0" algn="l">
              <a:spcBef>
                <a:spcPts val="0"/>
              </a:spcBef>
              <a:spcAft>
                <a:spcPts val="0"/>
              </a:spcAft>
              <a:buNone/>
            </a:pPr>
            <a:r>
              <a:t/>
            </a:r>
            <a:endParaRPr>
              <a:solidFill>
                <a:srgbClr val="333333"/>
              </a:solidFill>
            </a:endParaRPr>
          </a:p>
          <a:p>
            <a:pPr indent="0" lvl="0" marL="0" rtl="0" algn="l">
              <a:lnSpc>
                <a:spcPct val="157000"/>
              </a:lnSpc>
              <a:spcBef>
                <a:spcPts val="0"/>
              </a:spcBef>
              <a:spcAft>
                <a:spcPts val="0"/>
              </a:spcAft>
              <a:buNone/>
            </a:pPr>
            <a:r>
              <a:t/>
            </a:r>
            <a:endParaRPr sz="1200">
              <a:solidFill>
                <a:srgbClr val="333333"/>
              </a:solidFill>
              <a:highlight>
                <a:srgbClr val="FFFFFF"/>
              </a:highlight>
            </a:endParaRPr>
          </a:p>
          <a:p>
            <a:pPr indent="0" lvl="0" marL="0" rtl="0" algn="l">
              <a:spcBef>
                <a:spcPts val="1000"/>
              </a:spcBef>
              <a:spcAft>
                <a:spcPts val="0"/>
              </a:spcAft>
              <a:buNone/>
            </a:pPr>
            <a:r>
              <a:t/>
            </a:r>
            <a:endParaRPr>
              <a:solidFill>
                <a:srgbClr val="333333"/>
              </a:solidFill>
            </a:endParaRPr>
          </a:p>
        </p:txBody>
      </p:sp>
      <p:sp>
        <p:nvSpPr>
          <p:cNvPr id="710" name="Google Shape;710;p135"/>
          <p:cNvSpPr txBox="1"/>
          <p:nvPr/>
        </p:nvSpPr>
        <p:spPr>
          <a:xfrm>
            <a:off x="6853050" y="4439025"/>
            <a:ext cx="2967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000">
                <a:latin typeface="Montserrat"/>
                <a:ea typeface="Montserrat"/>
                <a:cs typeface="Montserrat"/>
                <a:sym typeface="Montserrat"/>
              </a:rPr>
              <a:t>Source</a:t>
            </a:r>
            <a:r>
              <a:rPr lang="en" sz="1000">
                <a:latin typeface="Montserrat"/>
                <a:ea typeface="Montserrat"/>
                <a:cs typeface="Montserrat"/>
                <a:sym typeface="Montserrat"/>
              </a:rPr>
              <a:t>: </a:t>
            </a:r>
            <a:r>
              <a:rPr lang="en" sz="1000" u="sng">
                <a:solidFill>
                  <a:schemeClr val="hlink"/>
                </a:solidFill>
                <a:latin typeface="Montserrat"/>
                <a:ea typeface="Montserrat"/>
                <a:cs typeface="Montserrat"/>
                <a:sym typeface="Montserrat"/>
                <a:hlinkClick r:id="rId3"/>
              </a:rPr>
              <a:t>Material Focus research</a:t>
            </a:r>
            <a:endParaRPr sz="1000">
              <a:latin typeface="Montserrat"/>
              <a:ea typeface="Montserrat"/>
              <a:cs typeface="Montserrat"/>
              <a:sym typeface="Montserrat"/>
            </a:endParaRPr>
          </a:p>
        </p:txBody>
      </p:sp>
      <p:sp>
        <p:nvSpPr>
          <p:cNvPr id="711" name="Google Shape;711;p135"/>
          <p:cNvSpPr txBox="1"/>
          <p:nvPr/>
        </p:nvSpPr>
        <p:spPr>
          <a:xfrm>
            <a:off x="433725" y="290725"/>
            <a:ext cx="64407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DB0080"/>
                </a:solidFill>
                <a:latin typeface="Montserrat"/>
                <a:ea typeface="Montserrat"/>
                <a:cs typeface="Montserrat"/>
                <a:sym typeface="Montserrat"/>
              </a:rPr>
              <a:t>Vapes facts and figures</a:t>
            </a:r>
            <a:endParaRPr b="1" sz="2000">
              <a:solidFill>
                <a:srgbClr val="DB0080"/>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p136"/>
          <p:cNvSpPr txBox="1"/>
          <p:nvPr>
            <p:ph idx="1" type="subTitle"/>
          </p:nvPr>
        </p:nvSpPr>
        <p:spPr>
          <a:xfrm>
            <a:off x="171225" y="4875750"/>
            <a:ext cx="8985900" cy="8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17" name="Google Shape;717;p136"/>
          <p:cNvSpPr txBox="1"/>
          <p:nvPr>
            <p:ph type="title"/>
          </p:nvPr>
        </p:nvSpPr>
        <p:spPr>
          <a:xfrm>
            <a:off x="433925" y="316325"/>
            <a:ext cx="8171700" cy="4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rgbClr val="DB0080"/>
                </a:solidFill>
                <a:latin typeface="Montserrat"/>
                <a:ea typeface="Montserrat"/>
                <a:cs typeface="Montserrat"/>
                <a:sym typeface="Montserrat"/>
              </a:rPr>
              <a:t>Vapes facts and figures</a:t>
            </a:r>
            <a:endParaRPr>
              <a:solidFill>
                <a:srgbClr val="DB0080"/>
              </a:solidFill>
            </a:endParaRPr>
          </a:p>
        </p:txBody>
      </p:sp>
      <p:sp>
        <p:nvSpPr>
          <p:cNvPr id="718" name="Google Shape;718;p136"/>
          <p:cNvSpPr txBox="1"/>
          <p:nvPr>
            <p:ph idx="2" type="body"/>
          </p:nvPr>
        </p:nvSpPr>
        <p:spPr>
          <a:xfrm>
            <a:off x="469975" y="934600"/>
            <a:ext cx="8333700" cy="361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a:solidFill>
                <a:srgbClr val="333333"/>
              </a:solidFill>
            </a:endParaRPr>
          </a:p>
          <a:p>
            <a:pPr indent="0" lvl="0" marL="0" rtl="0" algn="l">
              <a:spcBef>
                <a:spcPts val="0"/>
              </a:spcBef>
              <a:spcAft>
                <a:spcPts val="0"/>
              </a:spcAft>
              <a:buNone/>
            </a:pPr>
            <a:r>
              <a:rPr b="1" lang="en">
                <a:solidFill>
                  <a:srgbClr val="DB0080"/>
                </a:solidFill>
              </a:rPr>
              <a:t>The lithium inside vapes that are thrown away could be powering the green economy</a:t>
            </a:r>
            <a:endParaRPr b="1">
              <a:solidFill>
                <a:srgbClr val="DB0080"/>
              </a:solidFill>
            </a:endParaRPr>
          </a:p>
          <a:p>
            <a:pPr indent="0" lvl="0" marL="0" rtl="0" algn="l">
              <a:spcBef>
                <a:spcPts val="0"/>
              </a:spcBef>
              <a:spcAft>
                <a:spcPts val="0"/>
              </a:spcAft>
              <a:buNone/>
            </a:pPr>
            <a:r>
              <a:rPr lang="en" sz="1300">
                <a:solidFill>
                  <a:srgbClr val="333333"/>
                </a:solidFill>
              </a:rPr>
              <a:t>Our research has found that</a:t>
            </a:r>
            <a:r>
              <a:rPr b="1" lang="en" sz="1300">
                <a:solidFill>
                  <a:srgbClr val="333333"/>
                </a:solidFill>
              </a:rPr>
              <a:t> 5,000 electric vehicle batteries </a:t>
            </a:r>
            <a:r>
              <a:rPr lang="en" sz="1300">
                <a:solidFill>
                  <a:srgbClr val="333333"/>
                </a:solidFill>
              </a:rPr>
              <a:t>worth of lithium being thrown away per year</a:t>
            </a:r>
            <a:endParaRPr b="1" sz="1300">
              <a:solidFill>
                <a:srgbClr val="333333"/>
              </a:solidFill>
            </a:endParaRPr>
          </a:p>
          <a:p>
            <a:pPr indent="0" lvl="0" marL="0" rtl="0" algn="l">
              <a:spcBef>
                <a:spcPts val="0"/>
              </a:spcBef>
              <a:spcAft>
                <a:spcPts val="0"/>
              </a:spcAft>
              <a:buNone/>
            </a:pPr>
            <a:r>
              <a:t/>
            </a:r>
            <a:endParaRPr b="1" sz="1200">
              <a:solidFill>
                <a:srgbClr val="333333"/>
              </a:solidFill>
            </a:endParaRPr>
          </a:p>
          <a:p>
            <a:pPr indent="0" lvl="0" marL="0" rtl="0" algn="l">
              <a:spcBef>
                <a:spcPts val="0"/>
              </a:spcBef>
              <a:spcAft>
                <a:spcPts val="0"/>
              </a:spcAft>
              <a:buNone/>
            </a:pPr>
            <a:r>
              <a:t/>
            </a:r>
            <a:endParaRPr b="1" sz="1200">
              <a:solidFill>
                <a:srgbClr val="333333"/>
              </a:solidFill>
            </a:endParaRPr>
          </a:p>
          <a:p>
            <a:pPr indent="0" lvl="0" marL="0" rtl="0" algn="l">
              <a:spcBef>
                <a:spcPts val="0"/>
              </a:spcBef>
              <a:spcAft>
                <a:spcPts val="0"/>
              </a:spcAft>
              <a:buNone/>
            </a:pPr>
            <a:r>
              <a:rPr b="1" lang="en">
                <a:solidFill>
                  <a:srgbClr val="DB0080"/>
                </a:solidFill>
              </a:rPr>
              <a:t>Hidden batteries inside can cause fires if crushed or damaged</a:t>
            </a:r>
            <a:r>
              <a:rPr b="1" lang="en">
                <a:solidFill>
                  <a:srgbClr val="DB0080"/>
                </a:solidFill>
              </a:rPr>
              <a:t> </a:t>
            </a:r>
            <a:endParaRPr b="1">
              <a:solidFill>
                <a:srgbClr val="DB0080"/>
              </a:solidFill>
            </a:endParaRPr>
          </a:p>
          <a:p>
            <a:pPr indent="0" lvl="0" marL="0" rtl="0" algn="l">
              <a:spcBef>
                <a:spcPts val="0"/>
              </a:spcBef>
              <a:spcAft>
                <a:spcPts val="0"/>
              </a:spcAft>
              <a:buNone/>
            </a:pPr>
            <a:r>
              <a:rPr b="1" lang="en" sz="1300">
                <a:solidFill>
                  <a:srgbClr val="333333"/>
                </a:solidFill>
              </a:rPr>
              <a:t>Batteries hidden inside vapes can cause fires</a:t>
            </a:r>
            <a:r>
              <a:rPr lang="en" sz="1300">
                <a:solidFill>
                  <a:srgbClr val="333333"/>
                </a:solidFill>
              </a:rPr>
              <a:t> if crushed or damaged in general recycling or waste streams. Vapes must be recycled separately. </a:t>
            </a:r>
            <a:endParaRPr sz="1300">
              <a:solidFill>
                <a:srgbClr val="333333"/>
              </a:solidFill>
            </a:endParaRPr>
          </a:p>
          <a:p>
            <a:pPr indent="0" lvl="0" marL="0" rtl="0" algn="l">
              <a:spcBef>
                <a:spcPts val="0"/>
              </a:spcBef>
              <a:spcAft>
                <a:spcPts val="0"/>
              </a:spcAft>
              <a:buNone/>
            </a:pPr>
            <a:r>
              <a:t/>
            </a:r>
            <a:endParaRPr sz="1200">
              <a:solidFill>
                <a:srgbClr val="333333"/>
              </a:solidFill>
            </a:endParaRPr>
          </a:p>
          <a:p>
            <a:pPr indent="0" lvl="0" marL="0" rtl="0" algn="l">
              <a:spcBef>
                <a:spcPts val="0"/>
              </a:spcBef>
              <a:spcAft>
                <a:spcPts val="0"/>
              </a:spcAft>
              <a:buNone/>
            </a:pPr>
            <a:r>
              <a:t/>
            </a:r>
            <a:endParaRPr sz="1200">
              <a:solidFill>
                <a:srgbClr val="333333"/>
              </a:solidFill>
            </a:endParaRPr>
          </a:p>
          <a:p>
            <a:pPr indent="0" lvl="0" marL="0" rtl="0" algn="l">
              <a:lnSpc>
                <a:spcPct val="100000"/>
              </a:lnSpc>
              <a:spcBef>
                <a:spcPts val="0"/>
              </a:spcBef>
              <a:spcAft>
                <a:spcPts val="0"/>
              </a:spcAft>
              <a:buClr>
                <a:schemeClr val="dk1"/>
              </a:buClr>
              <a:buSzPts val="1100"/>
              <a:buFont typeface="Arial"/>
              <a:buNone/>
            </a:pPr>
            <a:r>
              <a:rPr b="1" lang="en">
                <a:solidFill>
                  <a:srgbClr val="DB0080"/>
                </a:solidFill>
              </a:rPr>
              <a:t>Adding to</a:t>
            </a:r>
            <a:r>
              <a:rPr b="1" lang="en">
                <a:solidFill>
                  <a:srgbClr val="DB0080"/>
                </a:solidFill>
              </a:rPr>
              <a:t> the problem of e-waste</a:t>
            </a:r>
            <a:endParaRPr b="1" sz="1500">
              <a:solidFill>
                <a:srgbClr val="DB0080"/>
              </a:solidFill>
              <a:highlight>
                <a:schemeClr val="lt1"/>
              </a:highlight>
            </a:endParaRPr>
          </a:p>
          <a:p>
            <a:pPr indent="0" lvl="0" marL="0" rtl="0" algn="l">
              <a:lnSpc>
                <a:spcPct val="100000"/>
              </a:lnSpc>
              <a:spcBef>
                <a:spcPts val="500"/>
              </a:spcBef>
              <a:spcAft>
                <a:spcPts val="0"/>
              </a:spcAft>
              <a:buClr>
                <a:schemeClr val="dk1"/>
              </a:buClr>
              <a:buSzPts val="1100"/>
              <a:buFont typeface="Arial"/>
              <a:buNone/>
            </a:pPr>
            <a:r>
              <a:rPr lang="en" sz="1300">
                <a:solidFill>
                  <a:srgbClr val="333333"/>
                </a:solidFill>
                <a:highlight>
                  <a:schemeClr val="lt1"/>
                </a:highlight>
              </a:rPr>
              <a:t>Binning vapes adds to e-waste which is the </a:t>
            </a:r>
            <a:r>
              <a:rPr b="1" lang="en" sz="1300">
                <a:solidFill>
                  <a:srgbClr val="333333"/>
                </a:solidFill>
                <a:highlight>
                  <a:schemeClr val="lt1"/>
                </a:highlight>
              </a:rPr>
              <a:t>fastest growing waste stream in the world</a:t>
            </a:r>
            <a:r>
              <a:rPr lang="en" sz="1300">
                <a:solidFill>
                  <a:srgbClr val="333333"/>
                </a:solidFill>
                <a:highlight>
                  <a:schemeClr val="lt1"/>
                </a:highlight>
              </a:rPr>
              <a:t>. In the UK alone we bin over 155,000 tonnes of electrical waste a year.</a:t>
            </a:r>
            <a:endParaRPr sz="1300">
              <a:solidFill>
                <a:srgbClr val="333333"/>
              </a:solidFill>
              <a:highlight>
                <a:schemeClr val="lt1"/>
              </a:highlight>
              <a:latin typeface="Arial"/>
              <a:ea typeface="Arial"/>
              <a:cs typeface="Arial"/>
              <a:sym typeface="Arial"/>
            </a:endParaRPr>
          </a:p>
          <a:p>
            <a:pPr indent="0" lvl="0" marL="0" rtl="0" algn="l">
              <a:spcBef>
                <a:spcPts val="500"/>
              </a:spcBef>
              <a:spcAft>
                <a:spcPts val="0"/>
              </a:spcAft>
              <a:buNone/>
            </a:pPr>
            <a:r>
              <a:t/>
            </a:r>
            <a:endParaRPr sz="1200">
              <a:solidFill>
                <a:srgbClr val="333333"/>
              </a:solidFill>
            </a:endParaRPr>
          </a:p>
        </p:txBody>
      </p:sp>
      <p:sp>
        <p:nvSpPr>
          <p:cNvPr id="719" name="Google Shape;719;p136"/>
          <p:cNvSpPr txBox="1"/>
          <p:nvPr/>
        </p:nvSpPr>
        <p:spPr>
          <a:xfrm>
            <a:off x="6864350" y="4440325"/>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000">
                <a:solidFill>
                  <a:schemeClr val="dk1"/>
                </a:solidFill>
                <a:latin typeface="Montserrat"/>
                <a:ea typeface="Montserrat"/>
                <a:cs typeface="Montserrat"/>
                <a:sym typeface="Montserrat"/>
              </a:rPr>
              <a:t>Source</a:t>
            </a:r>
            <a:r>
              <a:rPr lang="en" sz="1000">
                <a:solidFill>
                  <a:schemeClr val="dk1"/>
                </a:solidFill>
                <a:latin typeface="Montserrat"/>
                <a:ea typeface="Montserrat"/>
                <a:cs typeface="Montserrat"/>
                <a:sym typeface="Montserrat"/>
              </a:rPr>
              <a:t>: </a:t>
            </a:r>
            <a:r>
              <a:rPr lang="en" sz="1000" u="sng">
                <a:solidFill>
                  <a:schemeClr val="hlink"/>
                </a:solidFill>
                <a:latin typeface="Montserrat"/>
                <a:ea typeface="Montserrat"/>
                <a:cs typeface="Montserrat"/>
                <a:sym typeface="Montserrat"/>
                <a:hlinkClick r:id="rId3"/>
              </a:rPr>
              <a:t>Material Focus research</a:t>
            </a:r>
            <a:endParaRPr sz="1000">
              <a:solidFill>
                <a:schemeClr val="dk1"/>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pic>
        <p:nvPicPr>
          <p:cNvPr id="724" name="Google Shape;724;p137"/>
          <p:cNvPicPr preferRelativeResize="0"/>
          <p:nvPr/>
        </p:nvPicPr>
        <p:blipFill>
          <a:blip r:embed="rId3">
            <a:alphaModFix/>
          </a:blip>
          <a:stretch>
            <a:fillRect/>
          </a:stretch>
        </p:blipFill>
        <p:spPr>
          <a:xfrm>
            <a:off x="0" y="0"/>
            <a:ext cx="9144000" cy="5143500"/>
          </a:xfrm>
          <a:prstGeom prst="rect">
            <a:avLst/>
          </a:prstGeom>
          <a:noFill/>
          <a:ln>
            <a:noFill/>
          </a:ln>
        </p:spPr>
      </p:pic>
      <p:sp>
        <p:nvSpPr>
          <p:cNvPr id="725" name="Google Shape;725;p137"/>
          <p:cNvSpPr txBox="1"/>
          <p:nvPr>
            <p:ph idx="1" type="subTitle"/>
          </p:nvPr>
        </p:nvSpPr>
        <p:spPr>
          <a:xfrm>
            <a:off x="171225" y="4875750"/>
            <a:ext cx="8985900" cy="8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26" name="Google Shape;726;p137"/>
          <p:cNvSpPr txBox="1"/>
          <p:nvPr/>
        </p:nvSpPr>
        <p:spPr>
          <a:xfrm>
            <a:off x="0" y="1288050"/>
            <a:ext cx="9144000" cy="20010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3000">
              <a:solidFill>
                <a:srgbClr val="DB0080"/>
              </a:solidFill>
              <a:latin typeface="Montserrat Light"/>
              <a:ea typeface="Montserrat Light"/>
              <a:cs typeface="Montserrat Light"/>
              <a:sym typeface="Montserrat Light"/>
            </a:endParaRPr>
          </a:p>
          <a:p>
            <a:pPr indent="0" lvl="0" marL="0" rtl="0" algn="ctr">
              <a:spcBef>
                <a:spcPts val="0"/>
              </a:spcBef>
              <a:spcAft>
                <a:spcPts val="0"/>
              </a:spcAft>
              <a:buNone/>
            </a:pPr>
            <a:r>
              <a:rPr b="1" lang="en" sz="2900">
                <a:solidFill>
                  <a:srgbClr val="DB0080"/>
                </a:solidFill>
                <a:latin typeface="Montserrat"/>
                <a:ea typeface="Montserrat"/>
                <a:cs typeface="Montserrat"/>
                <a:sym typeface="Montserrat"/>
              </a:rPr>
              <a:t>How can </a:t>
            </a:r>
            <a:r>
              <a:rPr b="1" lang="en" sz="2900">
                <a:solidFill>
                  <a:srgbClr val="DB0080"/>
                </a:solidFill>
                <a:latin typeface="Montserrat"/>
                <a:ea typeface="Montserrat"/>
                <a:cs typeface="Montserrat"/>
                <a:sym typeface="Montserrat"/>
              </a:rPr>
              <a:t>I encourage good practice as a festival/event organiser?</a:t>
            </a:r>
            <a:endParaRPr b="1" sz="2900">
              <a:solidFill>
                <a:srgbClr val="DB0080"/>
              </a:solidFill>
              <a:latin typeface="Montserrat"/>
              <a:ea typeface="Montserrat"/>
              <a:cs typeface="Montserrat"/>
              <a:sym typeface="Montserrat"/>
            </a:endParaRPr>
          </a:p>
          <a:p>
            <a:pPr indent="0" lvl="0" marL="0" rtl="0" algn="ctr">
              <a:spcBef>
                <a:spcPts val="0"/>
              </a:spcBef>
              <a:spcAft>
                <a:spcPts val="0"/>
              </a:spcAft>
              <a:buNone/>
            </a:pPr>
            <a:r>
              <a:t/>
            </a:r>
            <a:endParaRPr sz="3000">
              <a:solidFill>
                <a:srgbClr val="DB0080"/>
              </a:solidFill>
              <a:latin typeface="Montserrat Light"/>
              <a:ea typeface="Montserrat Light"/>
              <a:cs typeface="Montserrat Light"/>
              <a:sym typeface="Montserrat 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sp>
        <p:nvSpPr>
          <p:cNvPr id="731" name="Google Shape;731;p138"/>
          <p:cNvSpPr txBox="1"/>
          <p:nvPr>
            <p:ph idx="1" type="subTitle"/>
          </p:nvPr>
        </p:nvSpPr>
        <p:spPr>
          <a:xfrm>
            <a:off x="171225" y="4875750"/>
            <a:ext cx="8985900" cy="8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32" name="Google Shape;732;p138"/>
          <p:cNvSpPr txBox="1"/>
          <p:nvPr>
            <p:ph idx="4294967295" type="title"/>
          </p:nvPr>
        </p:nvSpPr>
        <p:spPr>
          <a:xfrm>
            <a:off x="433925" y="316325"/>
            <a:ext cx="8171700" cy="4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DB0080"/>
                </a:solidFill>
                <a:latin typeface="Montserrat"/>
                <a:ea typeface="Montserrat"/>
                <a:cs typeface="Montserrat"/>
                <a:sym typeface="Montserrat"/>
              </a:rPr>
              <a:t>What can you do?</a:t>
            </a:r>
            <a:endParaRPr b="1">
              <a:solidFill>
                <a:srgbClr val="DB0080"/>
              </a:solidFill>
              <a:latin typeface="Montserrat"/>
              <a:ea typeface="Montserrat"/>
              <a:cs typeface="Montserrat"/>
              <a:sym typeface="Montserrat"/>
            </a:endParaRPr>
          </a:p>
        </p:txBody>
      </p:sp>
      <p:sp>
        <p:nvSpPr>
          <p:cNvPr id="733" name="Google Shape;733;p138"/>
          <p:cNvSpPr txBox="1"/>
          <p:nvPr>
            <p:ph idx="1" type="body"/>
          </p:nvPr>
        </p:nvSpPr>
        <p:spPr>
          <a:xfrm>
            <a:off x="422325" y="924325"/>
            <a:ext cx="8483700" cy="3610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300">
                <a:solidFill>
                  <a:srgbClr val="333333"/>
                </a:solidFill>
                <a:highlight>
                  <a:srgbClr val="FFFFFF"/>
                </a:highlight>
                <a:latin typeface="Montserrat"/>
                <a:ea typeface="Montserrat"/>
                <a:cs typeface="Montserrat"/>
                <a:sym typeface="Montserrat"/>
              </a:rPr>
              <a:t>Establish a recycling system for vapes and electricals:</a:t>
            </a:r>
            <a:endParaRPr sz="1300">
              <a:solidFill>
                <a:srgbClr val="333333"/>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sz="1300">
              <a:solidFill>
                <a:srgbClr val="333333"/>
              </a:solidFill>
              <a:highlight>
                <a:srgbClr val="FFFFFF"/>
              </a:highlight>
              <a:latin typeface="Montserrat"/>
              <a:ea typeface="Montserrat"/>
              <a:cs typeface="Montserrat"/>
              <a:sym typeface="Montserrat"/>
            </a:endParaRPr>
          </a:p>
          <a:p>
            <a:pPr indent="-311150" lvl="0" marL="457200" rtl="0" algn="l">
              <a:lnSpc>
                <a:spcPct val="115000"/>
              </a:lnSpc>
              <a:spcBef>
                <a:spcPts val="0"/>
              </a:spcBef>
              <a:spcAft>
                <a:spcPts val="0"/>
              </a:spcAft>
              <a:buClr>
                <a:srgbClr val="333333"/>
              </a:buClr>
              <a:buSzPts val="1300"/>
              <a:buFont typeface="Montserrat"/>
              <a:buChar char="●"/>
            </a:pPr>
            <a:r>
              <a:rPr lang="en" sz="1300">
                <a:solidFill>
                  <a:srgbClr val="333333"/>
                </a:solidFill>
                <a:highlight>
                  <a:srgbClr val="FFFFFF"/>
                </a:highlight>
                <a:latin typeface="Montserrat"/>
                <a:ea typeface="Montserrat"/>
                <a:cs typeface="Montserrat"/>
                <a:sym typeface="Montserrat"/>
              </a:rPr>
              <a:t>Establish </a:t>
            </a:r>
            <a:r>
              <a:rPr b="1" lang="en" sz="1300">
                <a:solidFill>
                  <a:srgbClr val="333333"/>
                </a:solidFill>
                <a:highlight>
                  <a:srgbClr val="FFFFFF"/>
                </a:highlight>
                <a:latin typeface="Montserrat"/>
                <a:ea typeface="Montserrat"/>
                <a:cs typeface="Montserrat"/>
                <a:sym typeface="Montserrat"/>
              </a:rPr>
              <a:t>separate</a:t>
            </a:r>
            <a:r>
              <a:rPr b="1" lang="en" sz="1300">
                <a:solidFill>
                  <a:srgbClr val="333333"/>
                </a:solidFill>
                <a:highlight>
                  <a:srgbClr val="FFFFFF"/>
                </a:highlight>
                <a:latin typeface="Montserrat"/>
                <a:ea typeface="Montserrat"/>
                <a:cs typeface="Montserrat"/>
                <a:sym typeface="Montserrat"/>
              </a:rPr>
              <a:t> </a:t>
            </a:r>
            <a:r>
              <a:rPr b="1" lang="en" sz="1300" u="sng">
                <a:solidFill>
                  <a:srgbClr val="DB0080"/>
                </a:solidFill>
                <a:highlight>
                  <a:srgbClr val="FFFFFF"/>
                </a:highlight>
                <a:latin typeface="Montserrat"/>
                <a:ea typeface="Montserrat"/>
                <a:cs typeface="Montserrat"/>
                <a:sym typeface="Montserrat"/>
                <a:hlinkClick action="ppaction://hlinksldjump" r:id="rId3">
                  <a:extLst>
                    <a:ext uri="{A12FA001-AC4F-418D-AE19-62706E023703}">
                      <ahyp:hlinkClr val="tx"/>
                    </a:ext>
                  </a:extLst>
                </a:hlinkClick>
              </a:rPr>
              <a:t>recycling bins</a:t>
            </a:r>
            <a:r>
              <a:rPr lang="en" sz="1300">
                <a:solidFill>
                  <a:srgbClr val="DB0080"/>
                </a:solidFill>
                <a:highlight>
                  <a:srgbClr val="FFFFFF"/>
                </a:highlight>
                <a:latin typeface="Montserrat"/>
                <a:ea typeface="Montserrat"/>
                <a:cs typeface="Montserrat"/>
                <a:sym typeface="Montserrat"/>
              </a:rPr>
              <a:t> </a:t>
            </a:r>
            <a:r>
              <a:rPr lang="en" sz="1300">
                <a:solidFill>
                  <a:srgbClr val="333333"/>
                </a:solidFill>
                <a:highlight>
                  <a:srgbClr val="FFFFFF"/>
                </a:highlight>
                <a:latin typeface="Montserrat"/>
                <a:ea typeface="Montserrat"/>
                <a:cs typeface="Montserrat"/>
                <a:sym typeface="Montserrat"/>
              </a:rPr>
              <a:t>for vapes and e-waste</a:t>
            </a:r>
            <a:r>
              <a:rPr lang="en" sz="1300">
                <a:solidFill>
                  <a:srgbClr val="333333"/>
                </a:solidFill>
                <a:highlight>
                  <a:srgbClr val="FFFFFF"/>
                </a:highlight>
                <a:latin typeface="Montserrat"/>
                <a:ea typeface="Montserrat"/>
                <a:cs typeface="Montserrat"/>
                <a:sym typeface="Montserrat"/>
              </a:rPr>
              <a:t> with clear signage. Reduce littering and waste </a:t>
            </a:r>
            <a:r>
              <a:rPr lang="en" sz="1300">
                <a:solidFill>
                  <a:srgbClr val="333333"/>
                </a:solidFill>
                <a:highlight>
                  <a:srgbClr val="FFFFFF"/>
                </a:highlight>
                <a:latin typeface="Montserrat"/>
                <a:ea typeface="Montserrat"/>
                <a:cs typeface="Montserrat"/>
                <a:sym typeface="Montserrat"/>
              </a:rPr>
              <a:t>stream</a:t>
            </a:r>
            <a:r>
              <a:rPr lang="en" sz="1300">
                <a:solidFill>
                  <a:srgbClr val="333333"/>
                </a:solidFill>
                <a:highlight>
                  <a:srgbClr val="FFFFFF"/>
                </a:highlight>
                <a:latin typeface="Montserrat"/>
                <a:ea typeface="Montserrat"/>
                <a:cs typeface="Montserrat"/>
                <a:sym typeface="Montserrat"/>
              </a:rPr>
              <a:t> contamination by making it clear to your audience where vapes need to </a:t>
            </a:r>
            <a:r>
              <a:rPr lang="en" sz="1300">
                <a:solidFill>
                  <a:srgbClr val="333333"/>
                </a:solidFill>
                <a:highlight>
                  <a:srgbClr val="FFFFFF"/>
                </a:highlight>
                <a:latin typeface="Montserrat"/>
                <a:ea typeface="Montserrat"/>
                <a:cs typeface="Montserrat"/>
                <a:sym typeface="Montserrat"/>
              </a:rPr>
              <a:t>go</a:t>
            </a:r>
            <a:r>
              <a:rPr lang="en" sz="1300">
                <a:solidFill>
                  <a:srgbClr val="333333"/>
                </a:solidFill>
                <a:highlight>
                  <a:srgbClr val="FFFFFF"/>
                </a:highlight>
                <a:latin typeface="Montserrat"/>
                <a:ea typeface="Montserrat"/>
                <a:cs typeface="Montserrat"/>
                <a:sym typeface="Montserrat"/>
              </a:rPr>
              <a:t>.</a:t>
            </a:r>
            <a:endParaRPr sz="1300">
              <a:solidFill>
                <a:srgbClr val="333333"/>
              </a:solidFill>
              <a:highlight>
                <a:srgbClr val="FFFFFF"/>
              </a:highlight>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300">
              <a:solidFill>
                <a:srgbClr val="333333"/>
              </a:solidFill>
              <a:highlight>
                <a:srgbClr val="FFFFFF"/>
              </a:highlight>
              <a:latin typeface="Montserrat"/>
              <a:ea typeface="Montserrat"/>
              <a:cs typeface="Montserrat"/>
              <a:sym typeface="Montserrat"/>
            </a:endParaRPr>
          </a:p>
          <a:p>
            <a:pPr indent="-311150" lvl="0" marL="457200" rtl="0" algn="l">
              <a:lnSpc>
                <a:spcPct val="115000"/>
              </a:lnSpc>
              <a:spcBef>
                <a:spcPts val="0"/>
              </a:spcBef>
              <a:spcAft>
                <a:spcPts val="0"/>
              </a:spcAft>
              <a:buClr>
                <a:srgbClr val="333333"/>
              </a:buClr>
              <a:buSzPts val="1300"/>
              <a:buFont typeface="Montserrat"/>
              <a:buChar char="●"/>
            </a:pPr>
            <a:r>
              <a:rPr lang="en" sz="1300">
                <a:solidFill>
                  <a:srgbClr val="333333"/>
                </a:solidFill>
                <a:highlight>
                  <a:schemeClr val="lt1"/>
                </a:highlight>
                <a:latin typeface="Montserrat"/>
                <a:ea typeface="Montserrat"/>
                <a:cs typeface="Montserrat"/>
                <a:sym typeface="Montserrat"/>
              </a:rPr>
              <a:t>Consider using </a:t>
            </a:r>
            <a:r>
              <a:rPr b="1" lang="en" sz="1300">
                <a:solidFill>
                  <a:srgbClr val="333333"/>
                </a:solidFill>
                <a:highlight>
                  <a:schemeClr val="lt1"/>
                </a:highlight>
                <a:latin typeface="Montserrat"/>
                <a:ea typeface="Montserrat"/>
                <a:cs typeface="Montserrat"/>
                <a:sym typeface="Montserrat"/>
              </a:rPr>
              <a:t>different shaped bins </a:t>
            </a:r>
            <a:r>
              <a:rPr lang="en" sz="1300">
                <a:solidFill>
                  <a:srgbClr val="333333"/>
                </a:solidFill>
                <a:highlight>
                  <a:schemeClr val="lt1"/>
                </a:highlight>
                <a:latin typeface="Montserrat"/>
                <a:ea typeface="Montserrat"/>
                <a:cs typeface="Montserrat"/>
                <a:sym typeface="Montserrat"/>
              </a:rPr>
              <a:t>for vapes and </a:t>
            </a:r>
            <a:r>
              <a:rPr lang="en" sz="1300">
                <a:solidFill>
                  <a:srgbClr val="333333"/>
                </a:solidFill>
                <a:highlight>
                  <a:schemeClr val="lt1"/>
                </a:highlight>
                <a:latin typeface="Montserrat"/>
                <a:ea typeface="Montserrat"/>
                <a:cs typeface="Montserrat"/>
                <a:sym typeface="Montserrat"/>
              </a:rPr>
              <a:t>e-waste to reduce contamination.</a:t>
            </a:r>
            <a:endParaRPr sz="1300">
              <a:solidFill>
                <a:srgbClr val="333333"/>
              </a:solidFill>
              <a:highlight>
                <a:schemeClr val="lt1"/>
              </a:highlight>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300">
              <a:solidFill>
                <a:srgbClr val="333333"/>
              </a:solidFill>
              <a:highlight>
                <a:schemeClr val="lt1"/>
              </a:highlight>
              <a:latin typeface="Montserrat"/>
              <a:ea typeface="Montserrat"/>
              <a:cs typeface="Montserrat"/>
              <a:sym typeface="Montserrat"/>
            </a:endParaRPr>
          </a:p>
          <a:p>
            <a:pPr indent="-311150" lvl="0" marL="457200" rtl="0" algn="l">
              <a:lnSpc>
                <a:spcPct val="115000"/>
              </a:lnSpc>
              <a:spcBef>
                <a:spcPts val="0"/>
              </a:spcBef>
              <a:spcAft>
                <a:spcPts val="0"/>
              </a:spcAft>
              <a:buClr>
                <a:srgbClr val="333333"/>
              </a:buClr>
              <a:buSzPts val="1300"/>
              <a:buFont typeface="Montserrat"/>
              <a:buChar char="●"/>
            </a:pPr>
            <a:r>
              <a:rPr lang="en" sz="1300">
                <a:solidFill>
                  <a:srgbClr val="333333"/>
                </a:solidFill>
                <a:highlight>
                  <a:schemeClr val="lt1"/>
                </a:highlight>
                <a:latin typeface="Montserrat"/>
                <a:ea typeface="Montserrat"/>
                <a:cs typeface="Montserrat"/>
                <a:sym typeface="Montserrat"/>
              </a:rPr>
              <a:t>Ensure </a:t>
            </a:r>
            <a:r>
              <a:rPr b="1" lang="en" sz="1300">
                <a:solidFill>
                  <a:srgbClr val="333333"/>
                </a:solidFill>
                <a:highlight>
                  <a:schemeClr val="lt1"/>
                </a:highlight>
                <a:latin typeface="Montserrat"/>
                <a:ea typeface="Montserrat"/>
                <a:cs typeface="Montserrat"/>
                <a:sym typeface="Montserrat"/>
              </a:rPr>
              <a:t>litter pickers separate vapes</a:t>
            </a:r>
            <a:r>
              <a:rPr lang="en" sz="1300">
                <a:solidFill>
                  <a:srgbClr val="333333"/>
                </a:solidFill>
                <a:highlight>
                  <a:schemeClr val="lt1"/>
                </a:highlight>
                <a:latin typeface="Montserrat"/>
                <a:ea typeface="Montserrat"/>
                <a:cs typeface="Montserrat"/>
                <a:sym typeface="Montserrat"/>
              </a:rPr>
              <a:t> and e-waste from other waste streams.</a:t>
            </a:r>
            <a:endParaRPr sz="1300">
              <a:solidFill>
                <a:srgbClr val="333333"/>
              </a:solidFill>
              <a:highlight>
                <a:schemeClr val="lt1"/>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sz="1300">
              <a:solidFill>
                <a:srgbClr val="333333"/>
              </a:solidFill>
              <a:highlight>
                <a:schemeClr val="lt1"/>
              </a:highlight>
              <a:latin typeface="Montserrat"/>
              <a:ea typeface="Montserrat"/>
              <a:cs typeface="Montserrat"/>
              <a:sym typeface="Montserrat"/>
            </a:endParaRPr>
          </a:p>
          <a:p>
            <a:pPr indent="-311150" lvl="0" marL="457200" rtl="0" algn="l">
              <a:lnSpc>
                <a:spcPct val="115000"/>
              </a:lnSpc>
              <a:spcBef>
                <a:spcPts val="0"/>
              </a:spcBef>
              <a:spcAft>
                <a:spcPts val="0"/>
              </a:spcAft>
              <a:buClr>
                <a:srgbClr val="333333"/>
              </a:buClr>
              <a:buSzPts val="1300"/>
              <a:buFont typeface="Montserrat"/>
              <a:buChar char="●"/>
            </a:pPr>
            <a:r>
              <a:rPr lang="en" sz="1300">
                <a:solidFill>
                  <a:srgbClr val="444746"/>
                </a:solidFill>
                <a:highlight>
                  <a:srgbClr val="FFFFFF"/>
                </a:highlight>
                <a:latin typeface="Montserrat"/>
                <a:ea typeface="Montserrat"/>
                <a:cs typeface="Montserrat"/>
                <a:sym typeface="Montserrat"/>
              </a:rPr>
              <a:t>Ensure your messaging and communications align with what festival goers can expect to see onsite, so that vape bins are instantly recognisable.</a:t>
            </a:r>
            <a:endParaRPr sz="1300">
              <a:solidFill>
                <a:srgbClr val="333333"/>
              </a:solidFill>
              <a:highlight>
                <a:schemeClr val="lt1"/>
              </a:highlight>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300">
              <a:solidFill>
                <a:srgbClr val="333333"/>
              </a:solidFill>
              <a:highlight>
                <a:schemeClr val="lt1"/>
              </a:highlight>
              <a:latin typeface="Montserrat"/>
              <a:ea typeface="Montserrat"/>
              <a:cs typeface="Montserrat"/>
              <a:sym typeface="Montserrat"/>
            </a:endParaRPr>
          </a:p>
          <a:p>
            <a:pPr indent="-311150" lvl="0" marL="457200" rtl="0" algn="l">
              <a:lnSpc>
                <a:spcPct val="115000"/>
              </a:lnSpc>
              <a:spcBef>
                <a:spcPts val="0"/>
              </a:spcBef>
              <a:spcAft>
                <a:spcPts val="0"/>
              </a:spcAft>
              <a:buClr>
                <a:srgbClr val="333333"/>
              </a:buClr>
              <a:buSzPts val="1300"/>
              <a:buFont typeface="Montserrat"/>
              <a:buChar char="●"/>
            </a:pPr>
            <a:r>
              <a:rPr b="1" lang="en" sz="1300">
                <a:solidFill>
                  <a:srgbClr val="333333"/>
                </a:solidFill>
                <a:highlight>
                  <a:srgbClr val="FFFFFF"/>
                </a:highlight>
                <a:latin typeface="Montserrat"/>
                <a:ea typeface="Montserrat"/>
                <a:cs typeface="Montserrat"/>
                <a:sym typeface="Montserrat"/>
              </a:rPr>
              <a:t>Open a conversation with your </a:t>
            </a:r>
            <a:r>
              <a:rPr b="1" lang="en" sz="1300" u="sng">
                <a:solidFill>
                  <a:srgbClr val="DB0080"/>
                </a:solidFill>
                <a:highlight>
                  <a:srgbClr val="FFFFFF"/>
                </a:highlight>
                <a:latin typeface="Montserrat"/>
                <a:ea typeface="Montserrat"/>
                <a:cs typeface="Montserrat"/>
                <a:sym typeface="Montserrat"/>
                <a:hlinkClick action="ppaction://hlinksldjump" r:id="rId4">
                  <a:extLst>
                    <a:ext uri="{A12FA001-AC4F-418D-AE19-62706E023703}">
                      <ahyp:hlinkClr val="tx"/>
                    </a:ext>
                  </a:extLst>
                </a:hlinkClick>
              </a:rPr>
              <a:t>waste contractor</a:t>
            </a:r>
            <a:r>
              <a:rPr lang="en" sz="1300">
                <a:solidFill>
                  <a:srgbClr val="333333"/>
                </a:solidFill>
                <a:highlight>
                  <a:srgbClr val="FFFFFF"/>
                </a:highlight>
                <a:latin typeface="Montserrat"/>
                <a:ea typeface="Montserrat"/>
                <a:cs typeface="Montserrat"/>
                <a:sym typeface="Montserrat"/>
              </a:rPr>
              <a:t> to discuss how e-waste is processed back of house </a:t>
            </a:r>
            <a:r>
              <a:rPr lang="en" sz="1300">
                <a:solidFill>
                  <a:srgbClr val="333333"/>
                </a:solidFill>
                <a:highlight>
                  <a:schemeClr val="lt1"/>
                </a:highlight>
                <a:latin typeface="Montserrat"/>
                <a:ea typeface="Montserrat"/>
                <a:cs typeface="Montserrat"/>
                <a:sym typeface="Montserrat"/>
              </a:rPr>
              <a:t>- Ensure they will work with a recommended </a:t>
            </a:r>
            <a:r>
              <a:rPr lang="en" sz="1300" u="sng">
                <a:solidFill>
                  <a:srgbClr val="DB0080"/>
                </a:solidFill>
                <a:highlight>
                  <a:schemeClr val="lt1"/>
                </a:highlight>
                <a:latin typeface="Montserrat"/>
                <a:ea typeface="Montserrat"/>
                <a:cs typeface="Montserrat"/>
                <a:sym typeface="Montserrat"/>
                <a:hlinkClick action="ppaction://hlinksldjump" r:id="rId5">
                  <a:extLst>
                    <a:ext uri="{A12FA001-AC4F-418D-AE19-62706E023703}">
                      <ahyp:hlinkClr val="tx"/>
                    </a:ext>
                  </a:extLst>
                </a:hlinkClick>
              </a:rPr>
              <a:t>AATF provider</a:t>
            </a:r>
            <a:r>
              <a:rPr lang="en" sz="1300">
                <a:solidFill>
                  <a:srgbClr val="333333"/>
                </a:solidFill>
                <a:highlight>
                  <a:schemeClr val="lt1"/>
                </a:highlight>
                <a:latin typeface="Montserrat"/>
                <a:ea typeface="Montserrat"/>
                <a:cs typeface="Montserrat"/>
                <a:sym typeface="Montserrat"/>
              </a:rPr>
              <a:t> to handle e-waste</a:t>
            </a:r>
            <a:r>
              <a:rPr lang="en" sz="1300">
                <a:solidFill>
                  <a:srgbClr val="333333"/>
                </a:solidFill>
                <a:highlight>
                  <a:schemeClr val="lt1"/>
                </a:highlight>
                <a:latin typeface="Montserrat"/>
                <a:ea typeface="Montserrat"/>
                <a:cs typeface="Montserrat"/>
                <a:sym typeface="Montserrat"/>
              </a:rPr>
              <a:t>.</a:t>
            </a:r>
            <a:endParaRPr b="1" sz="1300">
              <a:solidFill>
                <a:srgbClr val="333333"/>
              </a:solidFill>
              <a:highlight>
                <a:schemeClr val="lt1"/>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sz="1100">
              <a:solidFill>
                <a:srgbClr val="333333"/>
              </a:solidFill>
              <a:highlight>
                <a:schemeClr val="lt1"/>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sz="1200">
              <a:solidFill>
                <a:srgbClr val="333333"/>
              </a:solidFill>
              <a:highlight>
                <a:schemeClr val="lt1"/>
              </a:highlight>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p139"/>
          <p:cNvSpPr txBox="1"/>
          <p:nvPr>
            <p:ph idx="1" type="subTitle"/>
          </p:nvPr>
        </p:nvSpPr>
        <p:spPr>
          <a:xfrm>
            <a:off x="171225" y="4875750"/>
            <a:ext cx="8985900" cy="8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39" name="Google Shape;739;p139"/>
          <p:cNvSpPr txBox="1"/>
          <p:nvPr/>
        </p:nvSpPr>
        <p:spPr>
          <a:xfrm>
            <a:off x="618075" y="908975"/>
            <a:ext cx="8092200" cy="365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Montserrat"/>
                <a:ea typeface="Montserrat"/>
                <a:cs typeface="Montserrat"/>
                <a:sym typeface="Montserrat"/>
              </a:rPr>
              <a:t>Communicate with your retailers</a:t>
            </a:r>
            <a:endParaRPr sz="1300">
              <a:latin typeface="Montserrat"/>
              <a:ea typeface="Montserrat"/>
              <a:cs typeface="Montserrat"/>
              <a:sym typeface="Montserrat"/>
            </a:endParaRPr>
          </a:p>
          <a:p>
            <a:pPr indent="-311150" lvl="0" marL="457200" rtl="0" algn="l">
              <a:lnSpc>
                <a:spcPct val="115000"/>
              </a:lnSpc>
              <a:spcBef>
                <a:spcPts val="0"/>
              </a:spcBef>
              <a:spcAft>
                <a:spcPts val="0"/>
              </a:spcAft>
              <a:buSzPts val="1300"/>
              <a:buFont typeface="Montserrat"/>
              <a:buChar char="●"/>
            </a:pPr>
            <a:r>
              <a:rPr lang="en" sz="1300">
                <a:solidFill>
                  <a:srgbClr val="333333"/>
                </a:solidFill>
                <a:highlight>
                  <a:schemeClr val="lt1"/>
                </a:highlight>
                <a:latin typeface="Montserrat"/>
                <a:ea typeface="Montserrat"/>
                <a:cs typeface="Montserrat"/>
                <a:sym typeface="Montserrat"/>
              </a:rPr>
              <a:t>Ensure all </a:t>
            </a:r>
            <a:r>
              <a:rPr lang="en" sz="1300" u="sng">
                <a:solidFill>
                  <a:srgbClr val="DB0080"/>
                </a:solidFill>
                <a:highlight>
                  <a:schemeClr val="lt1"/>
                </a:highlight>
                <a:latin typeface="Montserrat"/>
                <a:ea typeface="Montserrat"/>
                <a:cs typeface="Montserrat"/>
                <a:sym typeface="Montserrat"/>
                <a:hlinkClick action="ppaction://hlinksldjump" r:id="rId3">
                  <a:extLst>
                    <a:ext uri="{A12FA001-AC4F-418D-AE19-62706E023703}">
                      <ahyp:hlinkClr val="tx"/>
                    </a:ext>
                  </a:extLst>
                </a:hlinkClick>
              </a:rPr>
              <a:t>on site vape</a:t>
            </a:r>
            <a:r>
              <a:rPr lang="en" sz="1300" u="sng">
                <a:solidFill>
                  <a:schemeClr val="hlink"/>
                </a:solidFill>
                <a:highlight>
                  <a:schemeClr val="lt1"/>
                </a:highlight>
                <a:latin typeface="Montserrat"/>
                <a:ea typeface="Montserrat"/>
                <a:cs typeface="Montserrat"/>
                <a:sym typeface="Montserrat"/>
                <a:hlinkClick action="ppaction://hlinksldjump" r:id="rId4"/>
              </a:rPr>
              <a:t> </a:t>
            </a:r>
            <a:r>
              <a:rPr lang="en" sz="1300">
                <a:solidFill>
                  <a:srgbClr val="333333"/>
                </a:solidFill>
                <a:highlight>
                  <a:schemeClr val="lt1"/>
                </a:highlight>
                <a:latin typeface="Montserrat"/>
                <a:ea typeface="Montserrat"/>
                <a:cs typeface="Montserrat"/>
                <a:sym typeface="Montserrat"/>
              </a:rPr>
              <a:t>sellers are aware of their </a:t>
            </a:r>
            <a:r>
              <a:rPr b="1" lang="en" sz="1300">
                <a:solidFill>
                  <a:srgbClr val="333333"/>
                </a:solidFill>
                <a:highlight>
                  <a:schemeClr val="lt1"/>
                </a:highlight>
                <a:latin typeface="Montserrat"/>
                <a:ea typeface="Montserrat"/>
                <a:cs typeface="Montserrat"/>
                <a:sym typeface="Montserrat"/>
              </a:rPr>
              <a:t>legal obligation to offer take back </a:t>
            </a:r>
            <a:endParaRPr b="1" sz="1300">
              <a:solidFill>
                <a:srgbClr val="333333"/>
              </a:solidFill>
              <a:highlight>
                <a:schemeClr val="lt1"/>
              </a:highlight>
              <a:latin typeface="Montserrat"/>
              <a:ea typeface="Montserrat"/>
              <a:cs typeface="Montserrat"/>
              <a:sym typeface="Montserrat"/>
            </a:endParaRPr>
          </a:p>
          <a:p>
            <a:pPr indent="-311150" lvl="0" marL="457200" rtl="0" algn="l">
              <a:lnSpc>
                <a:spcPct val="115000"/>
              </a:lnSpc>
              <a:spcBef>
                <a:spcPts val="0"/>
              </a:spcBef>
              <a:spcAft>
                <a:spcPts val="0"/>
              </a:spcAft>
              <a:buClr>
                <a:srgbClr val="333333"/>
              </a:buClr>
              <a:buSzPts val="1300"/>
              <a:buFont typeface="Montserrat"/>
              <a:buChar char="●"/>
            </a:pPr>
            <a:r>
              <a:rPr lang="en" sz="1300">
                <a:solidFill>
                  <a:srgbClr val="333333"/>
                </a:solidFill>
                <a:highlight>
                  <a:schemeClr val="lt1"/>
                </a:highlight>
                <a:latin typeface="Montserrat"/>
                <a:ea typeface="Montserrat"/>
                <a:cs typeface="Montserrat"/>
                <a:sym typeface="Montserrat"/>
              </a:rPr>
              <a:t>Ensure retailers selling F</a:t>
            </a:r>
            <a:r>
              <a:rPr lang="en" sz="1300">
                <a:solidFill>
                  <a:srgbClr val="333333"/>
                </a:solidFill>
                <a:highlight>
                  <a:schemeClr val="lt1"/>
                </a:highlight>
                <a:latin typeface="Montserrat"/>
                <a:ea typeface="Montserrat"/>
                <a:cs typeface="Montserrat"/>
                <a:sym typeface="Montserrat"/>
              </a:rPr>
              <a:t>astTech</a:t>
            </a:r>
            <a:r>
              <a:rPr lang="en" sz="1300">
                <a:solidFill>
                  <a:srgbClr val="333333"/>
                </a:solidFill>
                <a:highlight>
                  <a:schemeClr val="lt1"/>
                </a:highlight>
                <a:latin typeface="Montserrat"/>
                <a:ea typeface="Montserrat"/>
                <a:cs typeface="Montserrat"/>
                <a:sym typeface="Montserrat"/>
              </a:rPr>
              <a:t> like electric fans, power banks, air bed pumps, are aware of where to sign post users with broken goods</a:t>
            </a:r>
            <a:endParaRPr sz="1300">
              <a:solidFill>
                <a:srgbClr val="333333"/>
              </a:solidFill>
              <a:highlight>
                <a:schemeClr val="lt1"/>
              </a:highlight>
              <a:latin typeface="Montserrat"/>
              <a:ea typeface="Montserrat"/>
              <a:cs typeface="Montserrat"/>
              <a:sym typeface="Montserrat"/>
            </a:endParaRPr>
          </a:p>
          <a:p>
            <a:pPr indent="0" lvl="0" marL="0" rtl="0" algn="l">
              <a:spcBef>
                <a:spcPts val="0"/>
              </a:spcBef>
              <a:spcAft>
                <a:spcPts val="0"/>
              </a:spcAft>
              <a:buNone/>
            </a:pPr>
            <a:r>
              <a:t/>
            </a:r>
            <a:endParaRPr sz="1300">
              <a:latin typeface="Montserrat"/>
              <a:ea typeface="Montserrat"/>
              <a:cs typeface="Montserrat"/>
              <a:sym typeface="Montserrat"/>
            </a:endParaRPr>
          </a:p>
          <a:p>
            <a:pPr indent="0" lvl="0" marL="0" rtl="0" algn="l">
              <a:spcBef>
                <a:spcPts val="0"/>
              </a:spcBef>
              <a:spcAft>
                <a:spcPts val="0"/>
              </a:spcAft>
              <a:buNone/>
            </a:pPr>
            <a:r>
              <a:rPr lang="en" sz="1300">
                <a:latin typeface="Montserrat"/>
                <a:ea typeface="Montserrat"/>
                <a:cs typeface="Montserrat"/>
                <a:sym typeface="Montserrat"/>
              </a:rPr>
              <a:t>Communicate with your audience</a:t>
            </a:r>
            <a:endParaRPr sz="1300">
              <a:latin typeface="Montserrat"/>
              <a:ea typeface="Montserrat"/>
              <a:cs typeface="Montserrat"/>
              <a:sym typeface="Montserrat"/>
            </a:endParaRPr>
          </a:p>
          <a:p>
            <a:pPr indent="-311150" lvl="0" marL="457200" rtl="0" algn="l">
              <a:lnSpc>
                <a:spcPct val="115000"/>
              </a:lnSpc>
              <a:spcBef>
                <a:spcPts val="0"/>
              </a:spcBef>
              <a:spcAft>
                <a:spcPts val="0"/>
              </a:spcAft>
              <a:buSzPts val="1300"/>
              <a:buChar char="●"/>
            </a:pPr>
            <a:r>
              <a:rPr lang="en" sz="1300">
                <a:solidFill>
                  <a:srgbClr val="333333"/>
                </a:solidFill>
                <a:highlight>
                  <a:schemeClr val="lt1"/>
                </a:highlight>
                <a:latin typeface="Montserrat"/>
                <a:ea typeface="Montserrat"/>
                <a:cs typeface="Montserrat"/>
                <a:sym typeface="Montserrat"/>
              </a:rPr>
              <a:t>Use volunteer crews to </a:t>
            </a:r>
            <a:r>
              <a:rPr b="1" lang="en" sz="1300">
                <a:solidFill>
                  <a:srgbClr val="333333"/>
                </a:solidFill>
                <a:highlight>
                  <a:schemeClr val="lt1"/>
                </a:highlight>
                <a:latin typeface="Montserrat"/>
                <a:ea typeface="Montserrat"/>
                <a:cs typeface="Montserrat"/>
                <a:sym typeface="Montserrat"/>
              </a:rPr>
              <a:t>interact with and educate your </a:t>
            </a:r>
            <a:r>
              <a:rPr b="1" lang="en" sz="1300">
                <a:solidFill>
                  <a:srgbClr val="333333"/>
                </a:solidFill>
                <a:highlight>
                  <a:schemeClr val="lt1"/>
                </a:highlight>
                <a:latin typeface="Montserrat"/>
                <a:ea typeface="Montserrat"/>
                <a:cs typeface="Montserrat"/>
                <a:sym typeface="Montserrat"/>
              </a:rPr>
              <a:t>audience</a:t>
            </a:r>
            <a:endParaRPr b="1" sz="1300">
              <a:solidFill>
                <a:srgbClr val="333333"/>
              </a:solidFill>
              <a:highlight>
                <a:schemeClr val="lt1"/>
              </a:highlight>
              <a:latin typeface="Montserrat"/>
              <a:ea typeface="Montserrat"/>
              <a:cs typeface="Montserrat"/>
              <a:sym typeface="Montserrat"/>
            </a:endParaRPr>
          </a:p>
          <a:p>
            <a:pPr indent="-311150" lvl="0" marL="457200" rtl="0" algn="l">
              <a:spcBef>
                <a:spcPts val="0"/>
              </a:spcBef>
              <a:spcAft>
                <a:spcPts val="0"/>
              </a:spcAft>
              <a:buSzPts val="1300"/>
              <a:buChar char="●"/>
            </a:pPr>
            <a:r>
              <a:rPr b="1" lang="en" sz="1300">
                <a:solidFill>
                  <a:srgbClr val="333333"/>
                </a:solidFill>
                <a:highlight>
                  <a:schemeClr val="lt1"/>
                </a:highlight>
                <a:latin typeface="Montserrat"/>
                <a:ea typeface="Montserrat"/>
                <a:cs typeface="Montserrat"/>
                <a:sym typeface="Montserrat"/>
              </a:rPr>
              <a:t>Check out our suggested audience </a:t>
            </a:r>
            <a:r>
              <a:rPr b="1" lang="en" sz="1300" u="sng">
                <a:solidFill>
                  <a:srgbClr val="DB0080"/>
                </a:solidFill>
                <a:highlight>
                  <a:schemeClr val="lt1"/>
                </a:highlight>
                <a:latin typeface="Montserrat"/>
                <a:ea typeface="Montserrat"/>
                <a:cs typeface="Montserrat"/>
                <a:sym typeface="Montserrat"/>
                <a:hlinkClick action="ppaction://hlinksldjump" r:id="rId5">
                  <a:extLst>
                    <a:ext uri="{A12FA001-AC4F-418D-AE19-62706E023703}">
                      <ahyp:hlinkClr val="tx"/>
                    </a:ext>
                  </a:extLst>
                </a:hlinkClick>
              </a:rPr>
              <a:t>communications approaches</a:t>
            </a:r>
            <a:endParaRPr sz="1300">
              <a:solidFill>
                <a:srgbClr val="DB0080"/>
              </a:solidFill>
            </a:endParaRPr>
          </a:p>
          <a:p>
            <a:pPr indent="0" lvl="0" marL="0" rtl="0" algn="l">
              <a:spcBef>
                <a:spcPts val="0"/>
              </a:spcBef>
              <a:spcAft>
                <a:spcPts val="0"/>
              </a:spcAft>
              <a:buNone/>
            </a:pPr>
            <a:r>
              <a:t/>
            </a:r>
            <a:endParaRPr sz="1300"/>
          </a:p>
          <a:p>
            <a:pPr indent="0" lvl="0" marL="0" rtl="0" algn="l">
              <a:spcBef>
                <a:spcPts val="0"/>
              </a:spcBef>
              <a:spcAft>
                <a:spcPts val="0"/>
              </a:spcAft>
              <a:buNone/>
            </a:pPr>
            <a:r>
              <a:rPr lang="en" sz="1300">
                <a:latin typeface="Montserrat"/>
                <a:ea typeface="Montserrat"/>
                <a:cs typeface="Montserrat"/>
                <a:sym typeface="Montserrat"/>
              </a:rPr>
              <a:t>Communicate with your artists</a:t>
            </a:r>
            <a:endParaRPr sz="1300">
              <a:latin typeface="Montserrat"/>
              <a:ea typeface="Montserrat"/>
              <a:cs typeface="Montserrat"/>
              <a:sym typeface="Montserrat"/>
            </a:endParaRPr>
          </a:p>
          <a:p>
            <a:pPr indent="-311150" lvl="0" marL="457200" rtl="0" algn="l">
              <a:lnSpc>
                <a:spcPct val="115000"/>
              </a:lnSpc>
              <a:spcBef>
                <a:spcPts val="0"/>
              </a:spcBef>
              <a:spcAft>
                <a:spcPts val="0"/>
              </a:spcAft>
              <a:buSzPts val="1300"/>
              <a:buChar char="●"/>
            </a:pPr>
            <a:r>
              <a:rPr lang="en" sz="1300">
                <a:solidFill>
                  <a:srgbClr val="333333"/>
                </a:solidFill>
                <a:highlight>
                  <a:schemeClr val="lt1"/>
                </a:highlight>
                <a:latin typeface="Montserrat"/>
                <a:ea typeface="Montserrat"/>
                <a:cs typeface="Montserrat"/>
                <a:sym typeface="Montserrat"/>
              </a:rPr>
              <a:t>Offer artists </a:t>
            </a:r>
            <a:r>
              <a:rPr b="1" lang="en" sz="1300">
                <a:solidFill>
                  <a:srgbClr val="333333"/>
                </a:solidFill>
                <a:highlight>
                  <a:schemeClr val="lt1"/>
                </a:highlight>
                <a:latin typeface="Montserrat"/>
                <a:ea typeface="Montserrat"/>
                <a:cs typeface="Montserrat"/>
                <a:sym typeface="Montserrat"/>
              </a:rPr>
              <a:t>r</a:t>
            </a:r>
            <a:r>
              <a:rPr b="1" lang="en" sz="1300">
                <a:solidFill>
                  <a:srgbClr val="333333"/>
                </a:solidFill>
                <a:highlight>
                  <a:schemeClr val="lt1"/>
                </a:highlight>
                <a:latin typeface="Montserrat"/>
                <a:ea typeface="Montserrat"/>
                <a:cs typeface="Montserrat"/>
                <a:sym typeface="Montserrat"/>
              </a:rPr>
              <a:t>eusable vap</a:t>
            </a:r>
            <a:r>
              <a:rPr b="1" lang="en" sz="1300">
                <a:solidFill>
                  <a:srgbClr val="333333"/>
                </a:solidFill>
                <a:highlight>
                  <a:schemeClr val="lt1"/>
                </a:highlight>
                <a:latin typeface="Montserrat"/>
                <a:ea typeface="Montserrat"/>
                <a:cs typeface="Montserrat"/>
                <a:sym typeface="Montserrat"/>
              </a:rPr>
              <a:t>es instead of disposables</a:t>
            </a:r>
            <a:r>
              <a:rPr lang="en" sz="1300">
                <a:solidFill>
                  <a:srgbClr val="333333"/>
                </a:solidFill>
                <a:highlight>
                  <a:schemeClr val="lt1"/>
                </a:highlight>
                <a:latin typeface="Montserrat"/>
                <a:ea typeface="Montserrat"/>
                <a:cs typeface="Montserrat"/>
                <a:sym typeface="Montserrat"/>
              </a:rPr>
              <a:t> if requested on riders</a:t>
            </a:r>
            <a:endParaRPr sz="1300">
              <a:solidFill>
                <a:srgbClr val="333333"/>
              </a:solidFill>
              <a:highlight>
                <a:schemeClr val="lt1"/>
              </a:highlight>
              <a:latin typeface="Montserrat"/>
              <a:ea typeface="Montserrat"/>
              <a:cs typeface="Montserrat"/>
              <a:sym typeface="Montserrat"/>
            </a:endParaRPr>
          </a:p>
          <a:p>
            <a:pPr indent="-311150" lvl="0" marL="457200" rtl="0" algn="l">
              <a:lnSpc>
                <a:spcPct val="115000"/>
              </a:lnSpc>
              <a:spcBef>
                <a:spcPts val="0"/>
              </a:spcBef>
              <a:spcAft>
                <a:spcPts val="0"/>
              </a:spcAft>
              <a:buClr>
                <a:srgbClr val="333333"/>
              </a:buClr>
              <a:buSzPts val="1300"/>
              <a:buFont typeface="Montserrat"/>
              <a:buChar char="●"/>
            </a:pPr>
            <a:r>
              <a:rPr lang="en" sz="1300">
                <a:solidFill>
                  <a:srgbClr val="333333"/>
                </a:solidFill>
                <a:highlight>
                  <a:schemeClr val="lt1"/>
                </a:highlight>
                <a:latin typeface="Montserrat"/>
                <a:ea typeface="Montserrat"/>
                <a:cs typeface="Montserrat"/>
                <a:sym typeface="Montserrat"/>
              </a:rPr>
              <a:t>Encourage artists to spread the message to their audience</a:t>
            </a:r>
            <a:endParaRPr sz="1300">
              <a:solidFill>
                <a:srgbClr val="333333"/>
              </a:solidFill>
              <a:highlight>
                <a:schemeClr val="lt1"/>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sz="1300">
              <a:solidFill>
                <a:srgbClr val="333333"/>
              </a:solidFill>
              <a:highlight>
                <a:schemeClr val="lt1"/>
              </a:highlight>
              <a:latin typeface="Montserrat"/>
              <a:ea typeface="Montserrat"/>
              <a:cs typeface="Montserrat"/>
              <a:sym typeface="Montserrat"/>
            </a:endParaRPr>
          </a:p>
          <a:p>
            <a:pPr indent="0" lvl="0" marL="0" rtl="0" algn="l">
              <a:lnSpc>
                <a:spcPct val="115000"/>
              </a:lnSpc>
              <a:spcBef>
                <a:spcPts val="0"/>
              </a:spcBef>
              <a:spcAft>
                <a:spcPts val="0"/>
              </a:spcAft>
              <a:buNone/>
            </a:pPr>
            <a:r>
              <a:rPr lang="en" sz="1300">
                <a:solidFill>
                  <a:srgbClr val="333333"/>
                </a:solidFill>
                <a:highlight>
                  <a:schemeClr val="lt1"/>
                </a:highlight>
                <a:latin typeface="Montserrat"/>
                <a:ea typeface="Montserrat"/>
                <a:cs typeface="Montserrat"/>
                <a:sym typeface="Montserrat"/>
              </a:rPr>
              <a:t>Gather feedback</a:t>
            </a:r>
            <a:endParaRPr sz="1300">
              <a:solidFill>
                <a:srgbClr val="333333"/>
              </a:solidFill>
              <a:highlight>
                <a:schemeClr val="lt1"/>
              </a:highlight>
              <a:latin typeface="Montserrat"/>
              <a:ea typeface="Montserrat"/>
              <a:cs typeface="Montserrat"/>
              <a:sym typeface="Montserrat"/>
            </a:endParaRPr>
          </a:p>
          <a:p>
            <a:pPr indent="-311150" lvl="0" marL="457200" rtl="0" algn="l">
              <a:lnSpc>
                <a:spcPct val="115000"/>
              </a:lnSpc>
              <a:spcBef>
                <a:spcPts val="0"/>
              </a:spcBef>
              <a:spcAft>
                <a:spcPts val="0"/>
              </a:spcAft>
              <a:buClr>
                <a:srgbClr val="333333"/>
              </a:buClr>
              <a:buSzPts val="1300"/>
              <a:buFont typeface="Montserrat"/>
              <a:buChar char="●"/>
            </a:pPr>
            <a:r>
              <a:rPr b="1" lang="en" sz="1300" u="sng">
                <a:solidFill>
                  <a:srgbClr val="DB0080"/>
                </a:solidFill>
                <a:highlight>
                  <a:schemeClr val="lt1"/>
                </a:highlight>
                <a:latin typeface="Montserrat"/>
                <a:ea typeface="Montserrat"/>
                <a:cs typeface="Montserrat"/>
                <a:sym typeface="Montserrat"/>
                <a:hlinkClick action="ppaction://hlinksldjump" r:id="rId6">
                  <a:extLst>
                    <a:ext uri="{A12FA001-AC4F-418D-AE19-62706E023703}">
                      <ahyp:hlinkClr val="tx"/>
                    </a:ext>
                  </a:extLst>
                </a:hlinkClick>
              </a:rPr>
              <a:t>Collect data</a:t>
            </a:r>
            <a:r>
              <a:rPr lang="en" sz="1300">
                <a:solidFill>
                  <a:srgbClr val="333333"/>
                </a:solidFill>
                <a:highlight>
                  <a:schemeClr val="lt1"/>
                </a:highlight>
                <a:latin typeface="Montserrat"/>
                <a:ea typeface="Montserrat"/>
                <a:cs typeface="Montserrat"/>
                <a:sym typeface="Montserrat"/>
              </a:rPr>
              <a:t> using post event audience surveys</a:t>
            </a:r>
            <a:endParaRPr sz="1300">
              <a:solidFill>
                <a:srgbClr val="333333"/>
              </a:solidFill>
              <a:highlight>
                <a:schemeClr val="lt1"/>
              </a:highlight>
              <a:latin typeface="Montserrat"/>
              <a:ea typeface="Montserrat"/>
              <a:cs typeface="Montserrat"/>
              <a:sym typeface="Montserrat"/>
            </a:endParaRPr>
          </a:p>
          <a:p>
            <a:pPr indent="-311150" lvl="0" marL="457200" rtl="0" algn="l">
              <a:lnSpc>
                <a:spcPct val="115000"/>
              </a:lnSpc>
              <a:spcBef>
                <a:spcPts val="0"/>
              </a:spcBef>
              <a:spcAft>
                <a:spcPts val="0"/>
              </a:spcAft>
              <a:buClr>
                <a:srgbClr val="333333"/>
              </a:buClr>
              <a:buSzPts val="1300"/>
              <a:buFont typeface="Montserrat"/>
              <a:buChar char="●"/>
            </a:pPr>
            <a:r>
              <a:rPr b="1" lang="en" sz="1300">
                <a:solidFill>
                  <a:srgbClr val="333333"/>
                </a:solidFill>
                <a:highlight>
                  <a:schemeClr val="lt1"/>
                </a:highlight>
                <a:latin typeface="Montserrat"/>
                <a:ea typeface="Montserrat"/>
                <a:cs typeface="Montserrat"/>
                <a:sym typeface="Montserrat"/>
              </a:rPr>
              <a:t>Analyse data </a:t>
            </a:r>
            <a:r>
              <a:rPr lang="en" sz="1300">
                <a:solidFill>
                  <a:srgbClr val="333333"/>
                </a:solidFill>
                <a:highlight>
                  <a:schemeClr val="lt1"/>
                </a:highlight>
                <a:latin typeface="Montserrat"/>
                <a:ea typeface="Montserrat"/>
                <a:cs typeface="Montserrat"/>
                <a:sym typeface="Montserrat"/>
              </a:rPr>
              <a:t>to learn what could be done better</a:t>
            </a:r>
            <a:endParaRPr sz="1300">
              <a:solidFill>
                <a:srgbClr val="333333"/>
              </a:solidFill>
              <a:highlight>
                <a:schemeClr val="lt1"/>
              </a:highlight>
              <a:latin typeface="Montserrat"/>
              <a:ea typeface="Montserrat"/>
              <a:cs typeface="Montserrat"/>
              <a:sym typeface="Montserrat"/>
            </a:endParaRPr>
          </a:p>
        </p:txBody>
      </p:sp>
      <p:sp>
        <p:nvSpPr>
          <p:cNvPr id="740" name="Google Shape;740;p139"/>
          <p:cNvSpPr txBox="1"/>
          <p:nvPr>
            <p:ph idx="4294967295" type="title"/>
          </p:nvPr>
        </p:nvSpPr>
        <p:spPr>
          <a:xfrm>
            <a:off x="433925" y="316325"/>
            <a:ext cx="8171700" cy="4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DB0080"/>
                </a:solidFill>
                <a:latin typeface="Montserrat"/>
                <a:ea typeface="Montserrat"/>
                <a:cs typeface="Montserrat"/>
                <a:sym typeface="Montserrat"/>
              </a:rPr>
              <a:t>What can you do?</a:t>
            </a:r>
            <a:endParaRPr b="1">
              <a:solidFill>
                <a:srgbClr val="DB0080"/>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pic>
        <p:nvPicPr>
          <p:cNvPr id="745" name="Google Shape;745;p140"/>
          <p:cNvPicPr preferRelativeResize="0"/>
          <p:nvPr/>
        </p:nvPicPr>
        <p:blipFill rotWithShape="1">
          <a:blip r:embed="rId3">
            <a:alphaModFix/>
          </a:blip>
          <a:srcRect b="0" l="0" r="0" t="16812"/>
          <a:stretch/>
        </p:blipFill>
        <p:spPr>
          <a:xfrm>
            <a:off x="0" y="0"/>
            <a:ext cx="9144001" cy="5063524"/>
          </a:xfrm>
          <a:prstGeom prst="rect">
            <a:avLst/>
          </a:prstGeom>
          <a:noFill/>
          <a:ln>
            <a:noFill/>
          </a:ln>
        </p:spPr>
      </p:pic>
      <p:sp>
        <p:nvSpPr>
          <p:cNvPr id="746" name="Google Shape;746;p140"/>
          <p:cNvSpPr txBox="1"/>
          <p:nvPr>
            <p:ph idx="1" type="subTitle"/>
          </p:nvPr>
        </p:nvSpPr>
        <p:spPr>
          <a:xfrm>
            <a:off x="171225" y="4875750"/>
            <a:ext cx="8985900" cy="8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47" name="Google Shape;747;p140"/>
          <p:cNvSpPr txBox="1"/>
          <p:nvPr/>
        </p:nvSpPr>
        <p:spPr>
          <a:xfrm>
            <a:off x="0" y="1288050"/>
            <a:ext cx="9144000" cy="15546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3000">
              <a:solidFill>
                <a:srgbClr val="DB0080"/>
              </a:solidFill>
              <a:latin typeface="Montserrat Light"/>
              <a:ea typeface="Montserrat Light"/>
              <a:cs typeface="Montserrat Light"/>
              <a:sym typeface="Montserrat Light"/>
            </a:endParaRPr>
          </a:p>
          <a:p>
            <a:pPr indent="0" lvl="0" marL="0" rtl="0" algn="ctr">
              <a:spcBef>
                <a:spcPts val="0"/>
              </a:spcBef>
              <a:spcAft>
                <a:spcPts val="0"/>
              </a:spcAft>
              <a:buNone/>
            </a:pPr>
            <a:r>
              <a:rPr b="1" lang="en" sz="2900">
                <a:solidFill>
                  <a:srgbClr val="DB0080"/>
                </a:solidFill>
                <a:latin typeface="Montserrat"/>
                <a:ea typeface="Montserrat"/>
                <a:cs typeface="Montserrat"/>
                <a:sym typeface="Montserrat"/>
              </a:rPr>
              <a:t>How can </a:t>
            </a:r>
            <a:r>
              <a:rPr b="1" lang="en" sz="2900">
                <a:solidFill>
                  <a:srgbClr val="DB0080"/>
                </a:solidFill>
                <a:latin typeface="Montserrat"/>
                <a:ea typeface="Montserrat"/>
                <a:cs typeface="Montserrat"/>
                <a:sym typeface="Montserrat"/>
              </a:rPr>
              <a:t>I set up vape/e-waste bins on site?</a:t>
            </a:r>
            <a:endParaRPr b="1" sz="2900">
              <a:solidFill>
                <a:srgbClr val="DB0080"/>
              </a:solidFill>
              <a:latin typeface="Montserrat"/>
              <a:ea typeface="Montserrat"/>
              <a:cs typeface="Montserrat"/>
              <a:sym typeface="Montserrat"/>
            </a:endParaRPr>
          </a:p>
          <a:p>
            <a:pPr indent="0" lvl="0" marL="0" rtl="0" algn="ctr">
              <a:spcBef>
                <a:spcPts val="0"/>
              </a:spcBef>
              <a:spcAft>
                <a:spcPts val="0"/>
              </a:spcAft>
              <a:buNone/>
            </a:pPr>
            <a:r>
              <a:t/>
            </a:r>
            <a:endParaRPr sz="3000">
              <a:solidFill>
                <a:srgbClr val="DB0080"/>
              </a:solidFill>
              <a:latin typeface="Montserrat Light"/>
              <a:ea typeface="Montserrat Light"/>
              <a:cs typeface="Montserrat Light"/>
              <a:sym typeface="Montserrat 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sp>
        <p:nvSpPr>
          <p:cNvPr id="752" name="Google Shape;752;p141"/>
          <p:cNvSpPr txBox="1"/>
          <p:nvPr>
            <p:ph idx="1" type="subTitle"/>
          </p:nvPr>
        </p:nvSpPr>
        <p:spPr>
          <a:xfrm>
            <a:off x="171225" y="4875750"/>
            <a:ext cx="8985900" cy="8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53" name="Google Shape;753;p141"/>
          <p:cNvSpPr txBox="1"/>
          <p:nvPr>
            <p:ph idx="4294967295" type="title"/>
          </p:nvPr>
        </p:nvSpPr>
        <p:spPr>
          <a:xfrm>
            <a:off x="433925" y="316325"/>
            <a:ext cx="8171700" cy="4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DB0080"/>
                </a:solidFill>
                <a:latin typeface="Montserrat"/>
                <a:ea typeface="Montserrat"/>
                <a:cs typeface="Montserrat"/>
                <a:sym typeface="Montserrat"/>
              </a:rPr>
              <a:t>Bin model options</a:t>
            </a:r>
            <a:endParaRPr b="1">
              <a:solidFill>
                <a:srgbClr val="DB0080"/>
              </a:solidFill>
              <a:latin typeface="Montserrat"/>
              <a:ea typeface="Montserrat"/>
              <a:cs typeface="Montserrat"/>
              <a:sym typeface="Montserrat"/>
            </a:endParaRPr>
          </a:p>
        </p:txBody>
      </p:sp>
      <p:pic>
        <p:nvPicPr>
          <p:cNvPr id="754" name="Google Shape;754;p141"/>
          <p:cNvPicPr preferRelativeResize="0"/>
          <p:nvPr/>
        </p:nvPicPr>
        <p:blipFill rotWithShape="1">
          <a:blip r:embed="rId3">
            <a:alphaModFix/>
          </a:blip>
          <a:srcRect b="50354" l="37671" r="0" t="0"/>
          <a:stretch/>
        </p:blipFill>
        <p:spPr>
          <a:xfrm>
            <a:off x="433925" y="765125"/>
            <a:ext cx="3249379" cy="2175798"/>
          </a:xfrm>
          <a:prstGeom prst="rect">
            <a:avLst/>
          </a:prstGeom>
          <a:noFill/>
          <a:ln>
            <a:noFill/>
          </a:ln>
        </p:spPr>
      </p:pic>
      <p:pic>
        <p:nvPicPr>
          <p:cNvPr id="755" name="Google Shape;755;p141"/>
          <p:cNvPicPr preferRelativeResize="0"/>
          <p:nvPr/>
        </p:nvPicPr>
        <p:blipFill rotWithShape="1">
          <a:blip r:embed="rId3">
            <a:alphaModFix/>
          </a:blip>
          <a:srcRect b="0" l="0" r="0" t="48699"/>
          <a:stretch/>
        </p:blipFill>
        <p:spPr>
          <a:xfrm>
            <a:off x="3758275" y="876901"/>
            <a:ext cx="4803874" cy="2071773"/>
          </a:xfrm>
          <a:prstGeom prst="rect">
            <a:avLst/>
          </a:prstGeom>
          <a:noFill/>
          <a:ln>
            <a:noFill/>
          </a:ln>
        </p:spPr>
      </p:pic>
      <p:pic>
        <p:nvPicPr>
          <p:cNvPr id="756" name="Google Shape;756;p141"/>
          <p:cNvPicPr preferRelativeResize="0"/>
          <p:nvPr/>
        </p:nvPicPr>
        <p:blipFill>
          <a:blip r:embed="rId4">
            <a:alphaModFix/>
          </a:blip>
          <a:stretch>
            <a:fillRect/>
          </a:stretch>
        </p:blipFill>
        <p:spPr>
          <a:xfrm>
            <a:off x="600499" y="3036325"/>
            <a:ext cx="1812488" cy="1412820"/>
          </a:xfrm>
          <a:prstGeom prst="rect">
            <a:avLst/>
          </a:prstGeom>
          <a:noFill/>
          <a:ln>
            <a:noFill/>
          </a:ln>
        </p:spPr>
      </p:pic>
      <p:pic>
        <p:nvPicPr>
          <p:cNvPr id="757" name="Google Shape;757;p141"/>
          <p:cNvPicPr preferRelativeResize="0"/>
          <p:nvPr/>
        </p:nvPicPr>
        <p:blipFill>
          <a:blip r:embed="rId5">
            <a:alphaModFix/>
          </a:blip>
          <a:stretch>
            <a:fillRect/>
          </a:stretch>
        </p:blipFill>
        <p:spPr>
          <a:xfrm>
            <a:off x="3074248" y="3060443"/>
            <a:ext cx="1820401" cy="1412820"/>
          </a:xfrm>
          <a:prstGeom prst="rect">
            <a:avLst/>
          </a:prstGeom>
          <a:noFill/>
          <a:ln>
            <a:noFill/>
          </a:ln>
        </p:spPr>
      </p:pic>
      <p:sp>
        <p:nvSpPr>
          <p:cNvPr id="758" name="Google Shape;758;p141"/>
          <p:cNvSpPr txBox="1"/>
          <p:nvPr/>
        </p:nvSpPr>
        <p:spPr>
          <a:xfrm>
            <a:off x="600500" y="4404325"/>
            <a:ext cx="23391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latin typeface="Montserrat"/>
                <a:ea typeface="Montserrat"/>
                <a:cs typeface="Montserrat"/>
                <a:sym typeface="Montserrat"/>
              </a:rPr>
              <a:t>Box cycle recycling </a:t>
            </a:r>
            <a:r>
              <a:rPr lang="en" sz="800">
                <a:latin typeface="Montserrat"/>
                <a:ea typeface="Montserrat"/>
                <a:cs typeface="Montserrat"/>
                <a:sym typeface="Montserrat"/>
              </a:rPr>
              <a:t>bin</a:t>
            </a:r>
            <a:endParaRPr sz="800">
              <a:latin typeface="Montserrat"/>
              <a:ea typeface="Montserrat"/>
              <a:cs typeface="Montserrat"/>
              <a:sym typeface="Montserrat"/>
            </a:endParaRPr>
          </a:p>
        </p:txBody>
      </p:sp>
      <p:sp>
        <p:nvSpPr>
          <p:cNvPr id="759" name="Google Shape;759;p141"/>
          <p:cNvSpPr txBox="1"/>
          <p:nvPr/>
        </p:nvSpPr>
        <p:spPr>
          <a:xfrm>
            <a:off x="3164374" y="4419775"/>
            <a:ext cx="2710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555555"/>
                </a:solidFill>
                <a:latin typeface="Montserrat"/>
                <a:ea typeface="Montserrat"/>
                <a:cs typeface="Montserrat"/>
                <a:sym typeface="Montserrat"/>
              </a:rPr>
              <a:t>C-Thru™ 15L Vape Recycling Bin</a:t>
            </a:r>
            <a:endParaRPr sz="800">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p142"/>
          <p:cNvSpPr txBox="1"/>
          <p:nvPr>
            <p:ph idx="1" type="subTitle"/>
          </p:nvPr>
        </p:nvSpPr>
        <p:spPr>
          <a:xfrm>
            <a:off x="171225" y="4875750"/>
            <a:ext cx="8985900" cy="8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65" name="Google Shape;765;p142"/>
          <p:cNvSpPr txBox="1"/>
          <p:nvPr/>
        </p:nvSpPr>
        <p:spPr>
          <a:xfrm>
            <a:off x="429075" y="978600"/>
            <a:ext cx="8470200" cy="3381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300">
                <a:solidFill>
                  <a:schemeClr val="dk1"/>
                </a:solidFill>
                <a:latin typeface="Montserrat"/>
                <a:ea typeface="Montserrat"/>
                <a:cs typeface="Montserrat"/>
                <a:sym typeface="Montserrat"/>
              </a:rPr>
              <a:t>These are the suppliers we are already aware of:</a:t>
            </a:r>
            <a:endParaRPr sz="13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3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300" u="sng">
                <a:solidFill>
                  <a:srgbClr val="1155CC"/>
                </a:solidFill>
                <a:latin typeface="Montserrat"/>
                <a:ea typeface="Montserrat"/>
                <a:cs typeface="Montserrat"/>
                <a:sym typeface="Montserrat"/>
                <a:hlinkClick r:id="rId3">
                  <a:extLst>
                    <a:ext uri="{A12FA001-AC4F-418D-AE19-62706E023703}">
                      <ahyp:hlinkClr val="tx"/>
                    </a:ext>
                  </a:extLst>
                </a:hlinkClick>
              </a:rPr>
              <a:t>Soho Commercial</a:t>
            </a:r>
            <a:r>
              <a:rPr lang="en" sz="1300">
                <a:solidFill>
                  <a:schemeClr val="dk1"/>
                </a:solidFill>
                <a:latin typeface="Montserrat"/>
                <a:ea typeface="Montserrat"/>
                <a:cs typeface="Montserrat"/>
                <a:sym typeface="Montserrat"/>
              </a:rPr>
              <a:t> - </a:t>
            </a:r>
            <a:r>
              <a:rPr lang="en" sz="1300">
                <a:solidFill>
                  <a:schemeClr val="dk1"/>
                </a:solidFill>
                <a:highlight>
                  <a:srgbClr val="FFFFFF"/>
                </a:highlight>
                <a:latin typeface="Montserrat"/>
                <a:ea typeface="Montserrat"/>
                <a:cs typeface="Montserrat"/>
                <a:sym typeface="Montserrat"/>
              </a:rPr>
              <a:t>240 litres and 1100 litres </a:t>
            </a:r>
            <a:endParaRPr sz="1300">
              <a:solidFill>
                <a:schemeClr val="dk1"/>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3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300" u="sng">
                <a:solidFill>
                  <a:srgbClr val="1155CC"/>
                </a:solidFill>
                <a:latin typeface="Montserrat"/>
                <a:ea typeface="Montserrat"/>
                <a:cs typeface="Montserrat"/>
                <a:sym typeface="Montserrat"/>
                <a:hlinkClick r:id="rId4">
                  <a:extLst>
                    <a:ext uri="{A12FA001-AC4F-418D-AE19-62706E023703}">
                      <ahyp:hlinkClr val="tx"/>
                    </a:ext>
                  </a:extLst>
                </a:hlinkClick>
              </a:rPr>
              <a:t>https://uk.glasdon.com/</a:t>
            </a:r>
            <a:r>
              <a:rPr lang="en" sz="1300">
                <a:solidFill>
                  <a:schemeClr val="dk1"/>
                </a:solidFill>
                <a:latin typeface="Montserrat"/>
                <a:ea typeface="Montserrat"/>
                <a:cs typeface="Montserrat"/>
                <a:sym typeface="Montserrat"/>
              </a:rPr>
              <a:t> - Nexus style bins</a:t>
            </a:r>
            <a:endParaRPr sz="13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300" u="sng">
                <a:solidFill>
                  <a:srgbClr val="1155CC"/>
                </a:solidFill>
                <a:latin typeface="Montserrat"/>
                <a:ea typeface="Montserrat"/>
                <a:cs typeface="Montserrat"/>
                <a:sym typeface="Montserrat"/>
                <a:hlinkClick r:id="rId5">
                  <a:extLst>
                    <a:ext uri="{A12FA001-AC4F-418D-AE19-62706E023703}">
                      <ahyp:hlinkClr val="tx"/>
                    </a:ext>
                  </a:extLst>
                </a:hlinkClick>
              </a:rPr>
              <a:t>https://www.kingfisherdirect.co.uk/box-cycle-recycling-bin</a:t>
            </a:r>
            <a:r>
              <a:rPr lang="en" sz="1300">
                <a:solidFill>
                  <a:schemeClr val="dk1"/>
                </a:solidFill>
                <a:latin typeface="Montserrat"/>
                <a:ea typeface="Montserrat"/>
                <a:cs typeface="Montserrat"/>
                <a:sym typeface="Montserrat"/>
              </a:rPr>
              <a:t> - </a:t>
            </a:r>
            <a:r>
              <a:rPr lang="en" sz="1200">
                <a:solidFill>
                  <a:schemeClr val="dk1"/>
                </a:solidFill>
                <a:latin typeface="Montserrat"/>
                <a:ea typeface="Montserrat"/>
                <a:cs typeface="Montserrat"/>
                <a:sym typeface="Montserrat"/>
              </a:rPr>
              <a:t>Box cycle bins</a:t>
            </a:r>
            <a:endParaRPr b="1" sz="1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200" u="sng">
                <a:solidFill>
                  <a:srgbClr val="1155CC"/>
                </a:solidFill>
                <a:latin typeface="Montserrat"/>
                <a:ea typeface="Montserrat"/>
                <a:cs typeface="Montserrat"/>
                <a:sym typeface="Montserrat"/>
                <a:hlinkClick r:id="rId6">
                  <a:extLst>
                    <a:ext uri="{A12FA001-AC4F-418D-AE19-62706E023703}">
                      <ahyp:hlinkClr val="tx"/>
                    </a:ext>
                  </a:extLst>
                </a:hlinkClick>
              </a:rPr>
              <a:t>https://totebox.co.uk/product/54l-tote-box-600-x-400-x-320h-mm-2/</a:t>
            </a:r>
            <a:r>
              <a:rPr lang="en" sz="1200">
                <a:solidFill>
                  <a:schemeClr val="dk1"/>
                </a:solidFill>
                <a:latin typeface="Montserrat"/>
                <a:ea typeface="Montserrat"/>
                <a:cs typeface="Montserrat"/>
                <a:sym typeface="Montserrat"/>
              </a:rPr>
              <a:t> - Tote boxes</a:t>
            </a:r>
            <a:endParaRPr b="1" sz="1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200" u="sng">
                <a:solidFill>
                  <a:srgbClr val="1155CC"/>
                </a:solidFill>
                <a:latin typeface="Montserrat"/>
                <a:ea typeface="Montserrat"/>
                <a:cs typeface="Montserrat"/>
                <a:sym typeface="Montserrat"/>
                <a:hlinkClick r:id="rId7">
                  <a:extLst>
                    <a:ext uri="{A12FA001-AC4F-418D-AE19-62706E023703}">
                      <ahyp:hlinkClr val="tx"/>
                    </a:ext>
                  </a:extLst>
                </a:hlinkClick>
              </a:rPr>
              <a:t>https://uk.glasdon.com/c-thru-15-vape-recycling-bin</a:t>
            </a:r>
            <a:r>
              <a:rPr lang="en" sz="1200">
                <a:solidFill>
                  <a:schemeClr val="dk1"/>
                </a:solidFill>
                <a:latin typeface="Montserrat"/>
                <a:ea typeface="Montserrat"/>
                <a:cs typeface="Montserrat"/>
                <a:sym typeface="Montserrat"/>
              </a:rPr>
              <a:t> - Vape b</a:t>
            </a:r>
            <a:r>
              <a:rPr lang="en" sz="1200">
                <a:solidFill>
                  <a:schemeClr val="dk1"/>
                </a:solidFill>
                <a:latin typeface="Montserrat"/>
                <a:ea typeface="Montserrat"/>
                <a:cs typeface="Montserrat"/>
                <a:sym typeface="Montserrat"/>
              </a:rPr>
              <a:t>ins</a:t>
            </a:r>
            <a:endParaRPr sz="1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1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1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1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p:txBody>
      </p:sp>
      <p:sp>
        <p:nvSpPr>
          <p:cNvPr id="766" name="Google Shape;766;p142"/>
          <p:cNvSpPr txBox="1"/>
          <p:nvPr/>
        </p:nvSpPr>
        <p:spPr>
          <a:xfrm>
            <a:off x="429075" y="346625"/>
            <a:ext cx="4517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DB0080"/>
                </a:solidFill>
                <a:latin typeface="Montserrat"/>
                <a:ea typeface="Montserrat"/>
                <a:cs typeface="Montserrat"/>
                <a:sym typeface="Montserrat"/>
              </a:rPr>
              <a:t>Bin supplier information</a:t>
            </a:r>
            <a:endParaRPr b="1" sz="2000">
              <a:solidFill>
                <a:srgbClr val="DB0080"/>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125"/>
          <p:cNvSpPr txBox="1"/>
          <p:nvPr>
            <p:ph idx="1" type="subTitle"/>
          </p:nvPr>
        </p:nvSpPr>
        <p:spPr>
          <a:xfrm>
            <a:off x="171225" y="4875750"/>
            <a:ext cx="8985900" cy="8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21" name="Google Shape;621;p125"/>
          <p:cNvSpPr txBox="1"/>
          <p:nvPr>
            <p:ph type="title"/>
          </p:nvPr>
        </p:nvSpPr>
        <p:spPr>
          <a:xfrm>
            <a:off x="433925" y="316325"/>
            <a:ext cx="8171700" cy="4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DB0080"/>
                </a:solidFill>
                <a:latin typeface="Montserrat"/>
                <a:ea typeface="Montserrat"/>
                <a:cs typeface="Montserrat"/>
                <a:sym typeface="Montserrat"/>
              </a:rPr>
              <a:t>3 key take-awa</a:t>
            </a:r>
            <a:r>
              <a:rPr b="1" lang="en">
                <a:solidFill>
                  <a:srgbClr val="DB0080"/>
                </a:solidFill>
                <a:latin typeface="Montserrat"/>
                <a:ea typeface="Montserrat"/>
                <a:cs typeface="Montserrat"/>
                <a:sym typeface="Montserrat"/>
              </a:rPr>
              <a:t>ys</a:t>
            </a:r>
            <a:endParaRPr b="1">
              <a:solidFill>
                <a:srgbClr val="DB0080"/>
              </a:solidFill>
              <a:latin typeface="Montserrat"/>
              <a:ea typeface="Montserrat"/>
              <a:cs typeface="Montserrat"/>
              <a:sym typeface="Montserrat"/>
            </a:endParaRPr>
          </a:p>
        </p:txBody>
      </p:sp>
      <p:sp>
        <p:nvSpPr>
          <p:cNvPr id="622" name="Google Shape;622;p125"/>
          <p:cNvSpPr txBox="1"/>
          <p:nvPr>
            <p:ph idx="2" type="body"/>
          </p:nvPr>
        </p:nvSpPr>
        <p:spPr>
          <a:xfrm>
            <a:off x="341550" y="1075588"/>
            <a:ext cx="8460900" cy="3610800"/>
          </a:xfrm>
          <a:prstGeom prst="rect">
            <a:avLst/>
          </a:prstGeom>
        </p:spPr>
        <p:txBody>
          <a:bodyPr anchorCtr="0" anchor="t" bIns="91425" lIns="91425" spcFirstLastPara="1" rIns="91425" wrap="square" tIns="91425">
            <a:noAutofit/>
          </a:bodyPr>
          <a:lstStyle/>
          <a:p>
            <a:pPr indent="-311150" lvl="0" marL="457200" rtl="0" algn="l">
              <a:lnSpc>
                <a:spcPct val="115000"/>
              </a:lnSpc>
              <a:spcBef>
                <a:spcPts val="0"/>
              </a:spcBef>
              <a:spcAft>
                <a:spcPts val="0"/>
              </a:spcAft>
              <a:buClr>
                <a:srgbClr val="DB0080"/>
              </a:buClr>
              <a:buSzPts val="1300"/>
              <a:buAutoNum type="arabicPeriod"/>
            </a:pPr>
            <a:r>
              <a:rPr b="1" lang="en" sz="1300">
                <a:solidFill>
                  <a:srgbClr val="DB0080"/>
                </a:solidFill>
              </a:rPr>
              <a:t>Vape sellers </a:t>
            </a:r>
            <a:endParaRPr sz="1300">
              <a:solidFill>
                <a:srgbClr val="DB0080"/>
              </a:solidFill>
              <a:highlight>
                <a:schemeClr val="lt1"/>
              </a:highlight>
            </a:endParaRPr>
          </a:p>
          <a:p>
            <a:pPr indent="0" lvl="0" marL="457200" rtl="0" algn="l">
              <a:lnSpc>
                <a:spcPct val="115000"/>
              </a:lnSpc>
              <a:spcBef>
                <a:spcPts val="0"/>
              </a:spcBef>
              <a:spcAft>
                <a:spcPts val="0"/>
              </a:spcAft>
              <a:buNone/>
            </a:pPr>
            <a:r>
              <a:rPr lang="en" sz="1300">
                <a:solidFill>
                  <a:srgbClr val="333333"/>
                </a:solidFill>
                <a:highlight>
                  <a:schemeClr val="lt1"/>
                </a:highlight>
              </a:rPr>
              <a:t>Vape sellers on site have a legal responsibility to </a:t>
            </a:r>
            <a:r>
              <a:rPr b="1" lang="en" sz="1300">
                <a:solidFill>
                  <a:srgbClr val="333333"/>
                </a:solidFill>
                <a:highlight>
                  <a:schemeClr val="lt1"/>
                </a:highlight>
              </a:rPr>
              <a:t>tak</a:t>
            </a:r>
            <a:r>
              <a:rPr b="1" lang="en" sz="1300">
                <a:solidFill>
                  <a:srgbClr val="333333"/>
                </a:solidFill>
                <a:highlight>
                  <a:schemeClr val="lt1"/>
                </a:highlight>
              </a:rPr>
              <a:t>e bac</a:t>
            </a:r>
            <a:r>
              <a:rPr b="1" lang="en" sz="1300">
                <a:solidFill>
                  <a:srgbClr val="333333"/>
                </a:solidFill>
                <a:highlight>
                  <a:schemeClr val="lt1"/>
                </a:highlight>
              </a:rPr>
              <a:t>k customers’ old vapes for recycling</a:t>
            </a:r>
            <a:r>
              <a:rPr lang="en" sz="1300">
                <a:solidFill>
                  <a:srgbClr val="333333"/>
                </a:solidFill>
                <a:highlight>
                  <a:schemeClr val="lt1"/>
                </a:highlight>
              </a:rPr>
              <a:t> and to </a:t>
            </a:r>
            <a:r>
              <a:rPr b="1" lang="en" sz="1300">
                <a:solidFill>
                  <a:srgbClr val="333333"/>
                </a:solidFill>
                <a:highlight>
                  <a:schemeClr val="lt1"/>
                </a:highlight>
              </a:rPr>
              <a:t>tell their customers that they offer this</a:t>
            </a:r>
            <a:r>
              <a:rPr lang="en" sz="1300">
                <a:solidFill>
                  <a:srgbClr val="333333"/>
                </a:solidFill>
                <a:highlight>
                  <a:schemeClr val="lt1"/>
                </a:highlight>
              </a:rPr>
              <a:t>.</a:t>
            </a:r>
            <a:endParaRPr sz="1300">
              <a:solidFill>
                <a:srgbClr val="333333"/>
              </a:solidFill>
              <a:highlight>
                <a:schemeClr val="lt1"/>
              </a:highlight>
            </a:endParaRPr>
          </a:p>
          <a:p>
            <a:pPr indent="0" lvl="0" marL="457200" rtl="0" algn="l">
              <a:lnSpc>
                <a:spcPct val="115000"/>
              </a:lnSpc>
              <a:spcBef>
                <a:spcPts val="0"/>
              </a:spcBef>
              <a:spcAft>
                <a:spcPts val="0"/>
              </a:spcAft>
              <a:buNone/>
            </a:pPr>
            <a:r>
              <a:t/>
            </a:r>
            <a:endParaRPr sz="1300">
              <a:solidFill>
                <a:srgbClr val="333333"/>
              </a:solidFill>
              <a:highlight>
                <a:schemeClr val="lt1"/>
              </a:highlight>
            </a:endParaRPr>
          </a:p>
          <a:p>
            <a:pPr indent="-311150" lvl="0" marL="457200" rtl="0" algn="l">
              <a:lnSpc>
                <a:spcPct val="115000"/>
              </a:lnSpc>
              <a:spcBef>
                <a:spcPts val="0"/>
              </a:spcBef>
              <a:spcAft>
                <a:spcPts val="0"/>
              </a:spcAft>
              <a:buClr>
                <a:srgbClr val="DB0080"/>
              </a:buClr>
              <a:buSzPts val="1300"/>
              <a:buAutoNum type="arabicPeriod"/>
            </a:pPr>
            <a:r>
              <a:rPr b="1" lang="en" sz="1300">
                <a:solidFill>
                  <a:srgbClr val="DB0080"/>
                </a:solidFill>
                <a:highlight>
                  <a:schemeClr val="lt1"/>
                </a:highlight>
              </a:rPr>
              <a:t>Waste contractors</a:t>
            </a:r>
            <a:endParaRPr b="1" sz="1300">
              <a:solidFill>
                <a:srgbClr val="DB0080"/>
              </a:solidFill>
              <a:highlight>
                <a:schemeClr val="lt1"/>
              </a:highlight>
            </a:endParaRPr>
          </a:p>
          <a:p>
            <a:pPr indent="0" lvl="0" marL="457200" rtl="0" algn="l">
              <a:lnSpc>
                <a:spcPct val="115000"/>
              </a:lnSpc>
              <a:spcBef>
                <a:spcPts val="0"/>
              </a:spcBef>
              <a:spcAft>
                <a:spcPts val="0"/>
              </a:spcAft>
              <a:buNone/>
            </a:pPr>
            <a:r>
              <a:rPr lang="en" sz="1300">
                <a:solidFill>
                  <a:srgbClr val="333333"/>
                </a:solidFill>
                <a:highlight>
                  <a:schemeClr val="lt1"/>
                </a:highlight>
              </a:rPr>
              <a:t>Waste contractors must ensure that </a:t>
            </a:r>
            <a:r>
              <a:rPr b="1" lang="en" sz="1300">
                <a:solidFill>
                  <a:srgbClr val="333333"/>
                </a:solidFill>
                <a:highlight>
                  <a:schemeClr val="lt1"/>
                </a:highlight>
              </a:rPr>
              <a:t>all waste batteries and electricals</a:t>
            </a:r>
            <a:r>
              <a:rPr lang="en" sz="1300">
                <a:solidFill>
                  <a:srgbClr val="333333"/>
                </a:solidFill>
                <a:highlight>
                  <a:schemeClr val="lt1"/>
                </a:highlight>
              </a:rPr>
              <a:t> left on site (including vapes) are </a:t>
            </a:r>
            <a:r>
              <a:rPr b="1" lang="en" sz="1300">
                <a:solidFill>
                  <a:srgbClr val="333333"/>
                </a:solidFill>
                <a:highlight>
                  <a:schemeClr val="lt1"/>
                </a:highlight>
              </a:rPr>
              <a:t>disposed of responsibly </a:t>
            </a:r>
            <a:r>
              <a:rPr lang="en" sz="1300">
                <a:solidFill>
                  <a:srgbClr val="333333"/>
                </a:solidFill>
                <a:highlight>
                  <a:schemeClr val="lt1"/>
                </a:highlight>
              </a:rPr>
              <a:t>using a registered AATF scheme</a:t>
            </a:r>
            <a:endParaRPr sz="1300">
              <a:solidFill>
                <a:srgbClr val="333333"/>
              </a:solidFill>
              <a:highlight>
                <a:schemeClr val="lt1"/>
              </a:highlight>
            </a:endParaRPr>
          </a:p>
          <a:p>
            <a:pPr indent="0" lvl="0" marL="0" rtl="0" algn="l">
              <a:lnSpc>
                <a:spcPct val="115000"/>
              </a:lnSpc>
              <a:spcBef>
                <a:spcPts val="0"/>
              </a:spcBef>
              <a:spcAft>
                <a:spcPts val="0"/>
              </a:spcAft>
              <a:buNone/>
            </a:pPr>
            <a:r>
              <a:t/>
            </a:r>
            <a:endParaRPr sz="1300">
              <a:solidFill>
                <a:srgbClr val="333333"/>
              </a:solidFill>
              <a:highlight>
                <a:schemeClr val="lt1"/>
              </a:highlight>
            </a:endParaRPr>
          </a:p>
          <a:p>
            <a:pPr indent="-311150" lvl="0" marL="457200" rtl="0" algn="l">
              <a:lnSpc>
                <a:spcPct val="115000"/>
              </a:lnSpc>
              <a:spcBef>
                <a:spcPts val="0"/>
              </a:spcBef>
              <a:spcAft>
                <a:spcPts val="0"/>
              </a:spcAft>
              <a:buClr>
                <a:srgbClr val="DB0080"/>
              </a:buClr>
              <a:buSzPts val="1300"/>
              <a:buAutoNum type="arabicPeriod"/>
            </a:pPr>
            <a:r>
              <a:rPr b="1" lang="en" sz="1300">
                <a:solidFill>
                  <a:srgbClr val="DB0080"/>
                </a:solidFill>
              </a:rPr>
              <a:t>Festival-goers</a:t>
            </a:r>
            <a:endParaRPr sz="1300">
              <a:solidFill>
                <a:srgbClr val="DB0080"/>
              </a:solidFill>
              <a:highlight>
                <a:schemeClr val="lt1"/>
              </a:highlight>
            </a:endParaRPr>
          </a:p>
          <a:p>
            <a:pPr indent="0" lvl="0" marL="457200" rtl="0" algn="l">
              <a:lnSpc>
                <a:spcPct val="115000"/>
              </a:lnSpc>
              <a:spcBef>
                <a:spcPts val="0"/>
              </a:spcBef>
              <a:spcAft>
                <a:spcPts val="0"/>
              </a:spcAft>
              <a:buClr>
                <a:schemeClr val="dk1"/>
              </a:buClr>
              <a:buSzPts val="1100"/>
              <a:buFont typeface="Arial"/>
              <a:buNone/>
            </a:pPr>
            <a:r>
              <a:rPr lang="en" sz="1300">
                <a:solidFill>
                  <a:srgbClr val="333333"/>
                </a:solidFill>
                <a:highlight>
                  <a:schemeClr val="lt1"/>
                </a:highlight>
              </a:rPr>
              <a:t>The festival audience</a:t>
            </a:r>
            <a:r>
              <a:rPr lang="en" sz="1300">
                <a:solidFill>
                  <a:srgbClr val="333333"/>
                </a:solidFill>
                <a:highlight>
                  <a:schemeClr val="lt1"/>
                </a:highlight>
              </a:rPr>
              <a:t> </a:t>
            </a:r>
            <a:r>
              <a:rPr lang="en" sz="1300">
                <a:solidFill>
                  <a:srgbClr val="333333"/>
                </a:solidFill>
                <a:highlight>
                  <a:schemeClr val="lt1"/>
                </a:highlight>
              </a:rPr>
              <a:t>needs to know that they </a:t>
            </a:r>
            <a:r>
              <a:rPr b="1" lang="en" sz="1300">
                <a:solidFill>
                  <a:srgbClr val="333333"/>
                </a:solidFill>
                <a:highlight>
                  <a:schemeClr val="lt1"/>
                </a:highlight>
              </a:rPr>
              <a:t>should never bin their </a:t>
            </a:r>
            <a:r>
              <a:rPr b="1" lang="en" sz="1300">
                <a:solidFill>
                  <a:srgbClr val="333333"/>
                </a:solidFill>
                <a:highlight>
                  <a:schemeClr val="lt1"/>
                </a:highlight>
              </a:rPr>
              <a:t>vapes</a:t>
            </a:r>
            <a:r>
              <a:rPr b="1" lang="en" sz="1300">
                <a:solidFill>
                  <a:srgbClr val="333333"/>
                </a:solidFill>
                <a:highlight>
                  <a:schemeClr val="lt1"/>
                </a:highlight>
              </a:rPr>
              <a:t> or electricals, they must always recycle </a:t>
            </a:r>
            <a:r>
              <a:rPr b="1" lang="en" sz="1300">
                <a:solidFill>
                  <a:srgbClr val="333333"/>
                </a:solidFill>
                <a:highlight>
                  <a:schemeClr val="lt1"/>
                </a:highlight>
              </a:rPr>
              <a:t>them.</a:t>
            </a:r>
            <a:endParaRPr b="1" sz="1300">
              <a:solidFill>
                <a:srgbClr val="333333"/>
              </a:solidFill>
              <a:highlight>
                <a:schemeClr val="lt1"/>
              </a:highlight>
            </a:endParaRPr>
          </a:p>
          <a:p>
            <a:pPr indent="0" lvl="0" marL="457200" rtl="0" algn="l">
              <a:lnSpc>
                <a:spcPct val="115000"/>
              </a:lnSpc>
              <a:spcBef>
                <a:spcPts val="0"/>
              </a:spcBef>
              <a:spcAft>
                <a:spcPts val="0"/>
              </a:spcAft>
              <a:buClr>
                <a:schemeClr val="dk1"/>
              </a:buClr>
              <a:buSzPts val="1100"/>
              <a:buFont typeface="Arial"/>
              <a:buNone/>
            </a:pPr>
            <a:r>
              <a:t/>
            </a:r>
            <a:endParaRPr>
              <a:solidFill>
                <a:srgbClr val="333333"/>
              </a:solidFill>
              <a:highlight>
                <a:schemeClr val="lt1"/>
              </a:highlight>
            </a:endParaRPr>
          </a:p>
          <a:p>
            <a:pPr indent="0" lvl="0" marL="457200" rtl="0" algn="l">
              <a:lnSpc>
                <a:spcPct val="115000"/>
              </a:lnSpc>
              <a:spcBef>
                <a:spcPts val="0"/>
              </a:spcBef>
              <a:spcAft>
                <a:spcPts val="0"/>
              </a:spcAft>
              <a:buClr>
                <a:schemeClr val="dk1"/>
              </a:buClr>
              <a:buSzPts val="1100"/>
              <a:buFont typeface="Arial"/>
              <a:buNone/>
            </a:pPr>
            <a:r>
              <a:t/>
            </a:r>
            <a:endParaRPr>
              <a:solidFill>
                <a:srgbClr val="333333"/>
              </a:solidFill>
              <a:highlight>
                <a:schemeClr val="lt1"/>
              </a:highlight>
            </a:endParaRPr>
          </a:p>
          <a:p>
            <a:pPr indent="0" lvl="0" marL="0" rtl="0" algn="l">
              <a:lnSpc>
                <a:spcPct val="115000"/>
              </a:lnSpc>
              <a:spcBef>
                <a:spcPts val="0"/>
              </a:spcBef>
              <a:spcAft>
                <a:spcPts val="0"/>
              </a:spcAft>
              <a:buClr>
                <a:schemeClr val="dk1"/>
              </a:buClr>
              <a:buSzPts val="1100"/>
              <a:buFont typeface="Arial"/>
              <a:buNone/>
            </a:pPr>
            <a:r>
              <a:t/>
            </a:r>
            <a:endParaRPr>
              <a:solidFill>
                <a:srgbClr val="333333"/>
              </a:solidFill>
              <a:highlight>
                <a:schemeClr val="lt1"/>
              </a:highlight>
            </a:endParaRPr>
          </a:p>
          <a:p>
            <a:pPr indent="0" lvl="0" marL="457200" rtl="0" algn="l">
              <a:lnSpc>
                <a:spcPct val="115000"/>
              </a:lnSpc>
              <a:spcBef>
                <a:spcPts val="0"/>
              </a:spcBef>
              <a:spcAft>
                <a:spcPts val="0"/>
              </a:spcAft>
              <a:buClr>
                <a:schemeClr val="dk1"/>
              </a:buClr>
              <a:buSzPts val="1100"/>
              <a:buFont typeface="Arial"/>
              <a:buNone/>
            </a:pPr>
            <a:r>
              <a:t/>
            </a:r>
            <a:endParaRPr>
              <a:solidFill>
                <a:srgbClr val="333333"/>
              </a:solidFill>
              <a:highlight>
                <a:schemeClr val="lt1"/>
              </a:highlight>
            </a:endParaRPr>
          </a:p>
          <a:p>
            <a:pPr indent="0" lvl="0" marL="0" rtl="0" algn="l">
              <a:lnSpc>
                <a:spcPct val="115000"/>
              </a:lnSpc>
              <a:spcBef>
                <a:spcPts val="0"/>
              </a:spcBef>
              <a:spcAft>
                <a:spcPts val="0"/>
              </a:spcAft>
              <a:buClr>
                <a:schemeClr val="dk1"/>
              </a:buClr>
              <a:buSzPts val="1100"/>
              <a:buFont typeface="Arial"/>
              <a:buNone/>
            </a:pPr>
            <a:r>
              <a:t/>
            </a:r>
            <a:endParaRPr>
              <a:solidFill>
                <a:srgbClr val="333333"/>
              </a:solidFill>
              <a:highlight>
                <a:schemeClr val="lt1"/>
              </a:highlight>
            </a:endParaRPr>
          </a:p>
          <a:p>
            <a:pPr indent="0" lvl="0" marL="0" rtl="0" algn="l">
              <a:spcBef>
                <a:spcPts val="0"/>
              </a:spcBef>
              <a:spcAft>
                <a:spcPts val="0"/>
              </a:spcAft>
              <a:buClr>
                <a:schemeClr val="dk1"/>
              </a:buClr>
              <a:buSzPts val="1100"/>
              <a:buFont typeface="Arial"/>
              <a:buNone/>
            </a:pPr>
            <a:r>
              <a:t/>
            </a:r>
            <a:endParaRPr>
              <a:solidFill>
                <a:srgbClr val="333333"/>
              </a:solidFill>
              <a:highlight>
                <a:schemeClr val="lt1"/>
              </a:highlight>
            </a:endParaRPr>
          </a:p>
          <a:p>
            <a:pPr indent="0" lvl="0" marL="0" rtl="0" algn="l">
              <a:lnSpc>
                <a:spcPct val="115000"/>
              </a:lnSpc>
              <a:spcBef>
                <a:spcPts val="0"/>
              </a:spcBef>
              <a:spcAft>
                <a:spcPts val="0"/>
              </a:spcAft>
              <a:buClr>
                <a:schemeClr val="dk1"/>
              </a:buClr>
              <a:buSzPts val="1100"/>
              <a:buFont typeface="Arial"/>
              <a:buNone/>
            </a:pPr>
            <a:r>
              <a:t/>
            </a:r>
            <a:endParaRPr>
              <a:solidFill>
                <a:srgbClr val="333333"/>
              </a:solidFill>
              <a:highlight>
                <a:schemeClr val="lt1"/>
              </a:highlight>
            </a:endParaRPr>
          </a:p>
          <a:p>
            <a:pPr indent="0" lvl="0" marL="0" rtl="0" algn="l">
              <a:lnSpc>
                <a:spcPct val="115000"/>
              </a:lnSpc>
              <a:spcBef>
                <a:spcPts val="0"/>
              </a:spcBef>
              <a:spcAft>
                <a:spcPts val="0"/>
              </a:spcAft>
              <a:buNone/>
            </a:pPr>
            <a:r>
              <a:t/>
            </a:r>
            <a:endParaRPr>
              <a:solidFill>
                <a:srgbClr val="333333"/>
              </a:solidFill>
              <a:highlight>
                <a:srgbClr val="FFFFFF"/>
              </a:high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sp>
        <p:nvSpPr>
          <p:cNvPr id="771" name="Google Shape;771;p143"/>
          <p:cNvSpPr txBox="1"/>
          <p:nvPr>
            <p:ph idx="1" type="subTitle"/>
          </p:nvPr>
        </p:nvSpPr>
        <p:spPr>
          <a:xfrm>
            <a:off x="171225" y="4875750"/>
            <a:ext cx="8985900" cy="8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72" name="Google Shape;772;p143"/>
          <p:cNvSpPr txBox="1"/>
          <p:nvPr/>
        </p:nvSpPr>
        <p:spPr>
          <a:xfrm>
            <a:off x="429075" y="889925"/>
            <a:ext cx="8470200" cy="2088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300">
                <a:solidFill>
                  <a:schemeClr val="dk1"/>
                </a:solidFill>
                <a:latin typeface="Montserrat"/>
                <a:ea typeface="Montserrat"/>
                <a:cs typeface="Montserrat"/>
                <a:sym typeface="Montserrat"/>
              </a:rPr>
              <a:t>You can find our eye catching vape bin sticker designs within our </a:t>
            </a:r>
            <a:r>
              <a:rPr lang="en" sz="1300" u="sng">
                <a:solidFill>
                  <a:srgbClr val="DB0080"/>
                </a:solidFill>
                <a:latin typeface="Montserrat"/>
                <a:ea typeface="Montserrat"/>
                <a:cs typeface="Montserrat"/>
                <a:sym typeface="Montserrat"/>
                <a:hlinkClick r:id="rId3">
                  <a:extLst>
                    <a:ext uri="{A12FA001-AC4F-418D-AE19-62706E023703}">
                      <ahyp:hlinkClr val="tx"/>
                    </a:ext>
                  </a:extLst>
                </a:hlinkClick>
              </a:rPr>
              <a:t>communications </a:t>
            </a:r>
            <a:r>
              <a:rPr lang="en" sz="1300" u="sng">
                <a:solidFill>
                  <a:srgbClr val="DB0080"/>
                </a:solidFill>
                <a:latin typeface="Montserrat"/>
                <a:ea typeface="Montserrat"/>
                <a:cs typeface="Montserrat"/>
                <a:sym typeface="Montserrat"/>
                <a:hlinkClick r:id="rId4">
                  <a:extLst>
                    <a:ext uri="{A12FA001-AC4F-418D-AE19-62706E023703}">
                      <ahyp:hlinkClr val="tx"/>
                    </a:ext>
                  </a:extLst>
                </a:hlinkClick>
              </a:rPr>
              <a:t>toolkit</a:t>
            </a:r>
            <a:r>
              <a:rPr lang="en" sz="1300" u="sng">
                <a:solidFill>
                  <a:srgbClr val="DB0080"/>
                </a:solidFill>
                <a:latin typeface="Montserrat"/>
                <a:ea typeface="Montserrat"/>
                <a:cs typeface="Montserrat"/>
                <a:sym typeface="Montserrat"/>
              </a:rPr>
              <a:t>.</a:t>
            </a:r>
            <a:r>
              <a:rPr lang="en" sz="1300">
                <a:solidFill>
                  <a:srgbClr val="DB0080"/>
                </a:solidFill>
                <a:latin typeface="Montserrat"/>
                <a:ea typeface="Montserrat"/>
                <a:cs typeface="Montserrat"/>
                <a:sym typeface="Montserrat"/>
              </a:rPr>
              <a:t> </a:t>
            </a:r>
            <a:r>
              <a:rPr lang="en" sz="1300">
                <a:solidFill>
                  <a:schemeClr val="dk1"/>
                </a:solidFill>
                <a:latin typeface="Montserrat"/>
                <a:ea typeface="Montserrat"/>
                <a:cs typeface="Montserrat"/>
                <a:sym typeface="Montserrat"/>
              </a:rPr>
              <a:t>These can</a:t>
            </a:r>
            <a:r>
              <a:rPr lang="en" sz="1300">
                <a:solidFill>
                  <a:schemeClr val="dk1"/>
                </a:solidFill>
                <a:latin typeface="Montserrat"/>
                <a:ea typeface="Montserrat"/>
                <a:cs typeface="Montserrat"/>
                <a:sym typeface="Montserrat"/>
              </a:rPr>
              <a:t> be personalised with your add your logo (using InDesign templates), ready to print and use. </a:t>
            </a:r>
            <a:endParaRPr sz="13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3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300">
                <a:solidFill>
                  <a:schemeClr val="dk1"/>
                </a:solidFill>
                <a:latin typeface="Montserrat"/>
                <a:ea typeface="Montserrat"/>
                <a:cs typeface="Montserrat"/>
                <a:sym typeface="Montserrat"/>
              </a:rPr>
              <a:t>Our assets are free to download. If you’re not already registered, </a:t>
            </a:r>
            <a:r>
              <a:rPr lang="en" sz="1300" u="sng">
                <a:solidFill>
                  <a:srgbClr val="DB0080"/>
                </a:solidFill>
                <a:latin typeface="Montserrat"/>
                <a:ea typeface="Montserrat"/>
                <a:cs typeface="Montserrat"/>
                <a:sym typeface="Montserrat"/>
                <a:hlinkClick r:id="rId5">
                  <a:extLst>
                    <a:ext uri="{A12FA001-AC4F-418D-AE19-62706E023703}">
                      <ahyp:hlinkClr val="tx"/>
                    </a:ext>
                  </a:extLst>
                </a:hlinkClick>
              </a:rPr>
              <a:t>sign up today</a:t>
            </a:r>
            <a:r>
              <a:rPr lang="en" sz="1300">
                <a:solidFill>
                  <a:schemeClr val="dk1"/>
                </a:solidFill>
                <a:latin typeface="Montserrat"/>
                <a:ea typeface="Montserrat"/>
                <a:cs typeface="Montserrat"/>
                <a:sym typeface="Montserrat"/>
              </a:rPr>
              <a:t> - it takes less than 2 minutes!</a:t>
            </a:r>
            <a:endParaRPr sz="13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1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1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1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p:txBody>
      </p:sp>
      <p:pic>
        <p:nvPicPr>
          <p:cNvPr id="773" name="Google Shape;773;p143"/>
          <p:cNvPicPr preferRelativeResize="0"/>
          <p:nvPr/>
        </p:nvPicPr>
        <p:blipFill>
          <a:blip r:embed="rId6">
            <a:alphaModFix/>
          </a:blip>
          <a:stretch>
            <a:fillRect/>
          </a:stretch>
        </p:blipFill>
        <p:spPr>
          <a:xfrm>
            <a:off x="910900" y="2251888"/>
            <a:ext cx="3080607" cy="2229450"/>
          </a:xfrm>
          <a:prstGeom prst="rect">
            <a:avLst/>
          </a:prstGeom>
          <a:noFill/>
          <a:ln>
            <a:noFill/>
          </a:ln>
        </p:spPr>
      </p:pic>
      <p:pic>
        <p:nvPicPr>
          <p:cNvPr id="774" name="Google Shape;774;p143"/>
          <p:cNvPicPr preferRelativeResize="0"/>
          <p:nvPr/>
        </p:nvPicPr>
        <p:blipFill>
          <a:blip r:embed="rId7">
            <a:alphaModFix/>
          </a:blip>
          <a:stretch>
            <a:fillRect/>
          </a:stretch>
        </p:blipFill>
        <p:spPr>
          <a:xfrm>
            <a:off x="4147077" y="2152113"/>
            <a:ext cx="1534475" cy="2429025"/>
          </a:xfrm>
          <a:prstGeom prst="rect">
            <a:avLst/>
          </a:prstGeom>
          <a:noFill/>
          <a:ln>
            <a:noFill/>
          </a:ln>
        </p:spPr>
      </p:pic>
      <p:pic>
        <p:nvPicPr>
          <p:cNvPr id="775" name="Google Shape;775;p143"/>
          <p:cNvPicPr preferRelativeResize="0"/>
          <p:nvPr/>
        </p:nvPicPr>
        <p:blipFill>
          <a:blip r:embed="rId8">
            <a:alphaModFix/>
          </a:blip>
          <a:stretch>
            <a:fillRect/>
          </a:stretch>
        </p:blipFill>
        <p:spPr>
          <a:xfrm>
            <a:off x="6033625" y="2251900"/>
            <a:ext cx="1655799" cy="2310249"/>
          </a:xfrm>
          <a:prstGeom prst="rect">
            <a:avLst/>
          </a:prstGeom>
          <a:noFill/>
          <a:ln>
            <a:noFill/>
          </a:ln>
        </p:spPr>
      </p:pic>
      <p:sp>
        <p:nvSpPr>
          <p:cNvPr id="776" name="Google Shape;776;p143"/>
          <p:cNvSpPr/>
          <p:nvPr/>
        </p:nvSpPr>
        <p:spPr>
          <a:xfrm>
            <a:off x="5176750" y="3957400"/>
            <a:ext cx="742800" cy="232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77" name="Google Shape;777;p143"/>
          <p:cNvSpPr/>
          <p:nvPr/>
        </p:nvSpPr>
        <p:spPr>
          <a:xfrm>
            <a:off x="7346650" y="3957400"/>
            <a:ext cx="812100" cy="232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78" name="Google Shape;778;p143"/>
          <p:cNvSpPr txBox="1"/>
          <p:nvPr/>
        </p:nvSpPr>
        <p:spPr>
          <a:xfrm>
            <a:off x="429075" y="316775"/>
            <a:ext cx="64407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DB0080"/>
                </a:solidFill>
                <a:latin typeface="Montserrat"/>
                <a:ea typeface="Montserrat"/>
                <a:cs typeface="Montserrat"/>
                <a:sym typeface="Montserrat"/>
              </a:rPr>
              <a:t>Bin signage</a:t>
            </a:r>
            <a:endParaRPr b="1" sz="2000">
              <a:solidFill>
                <a:srgbClr val="DB0080"/>
              </a:solidFill>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p144"/>
          <p:cNvSpPr txBox="1"/>
          <p:nvPr>
            <p:ph idx="1" type="subTitle"/>
          </p:nvPr>
        </p:nvSpPr>
        <p:spPr>
          <a:xfrm>
            <a:off x="171225" y="4875750"/>
            <a:ext cx="8985900" cy="8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84" name="Google Shape;784;p144"/>
          <p:cNvSpPr txBox="1"/>
          <p:nvPr>
            <p:ph idx="1" type="body"/>
          </p:nvPr>
        </p:nvSpPr>
        <p:spPr>
          <a:xfrm>
            <a:off x="578325" y="925025"/>
            <a:ext cx="8171700" cy="3610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300">
                <a:solidFill>
                  <a:srgbClr val="333333"/>
                </a:solidFill>
                <a:highlight>
                  <a:srgbClr val="FFFFFF"/>
                </a:highlight>
                <a:latin typeface="Montserrat"/>
                <a:ea typeface="Montserrat"/>
                <a:cs typeface="Montserrat"/>
                <a:sym typeface="Montserrat"/>
              </a:rPr>
              <a:t>We have funding available for </a:t>
            </a:r>
            <a:r>
              <a:rPr lang="en" sz="1300">
                <a:solidFill>
                  <a:srgbClr val="333333"/>
                </a:solidFill>
                <a:highlight>
                  <a:srgbClr val="FFFFFF"/>
                </a:highlight>
                <a:latin typeface="Montserrat"/>
                <a:ea typeface="Montserrat"/>
                <a:cs typeface="Montserrat"/>
                <a:sym typeface="Montserrat"/>
              </a:rPr>
              <a:t>3 </a:t>
            </a:r>
            <a:r>
              <a:rPr lang="en" sz="1300">
                <a:solidFill>
                  <a:srgbClr val="333333"/>
                </a:solidFill>
                <a:highlight>
                  <a:srgbClr val="FFFFFF"/>
                </a:highlight>
                <a:latin typeface="Montserrat"/>
                <a:ea typeface="Montserrat"/>
                <a:cs typeface="Montserrat"/>
                <a:sym typeface="Montserrat"/>
              </a:rPr>
              <a:t>festival</a:t>
            </a:r>
            <a:r>
              <a:rPr lang="en" sz="1300">
                <a:solidFill>
                  <a:srgbClr val="333333"/>
                </a:solidFill>
                <a:highlight>
                  <a:srgbClr val="FFFFFF"/>
                </a:highlight>
                <a:latin typeface="Montserrat"/>
                <a:ea typeface="Montserrat"/>
                <a:cs typeface="Montserrat"/>
                <a:sym typeface="Montserrat"/>
              </a:rPr>
              <a:t>s a</a:t>
            </a:r>
            <a:r>
              <a:rPr lang="en" sz="1300">
                <a:solidFill>
                  <a:srgbClr val="333333"/>
                </a:solidFill>
                <a:highlight>
                  <a:srgbClr val="FFFFFF"/>
                </a:highlight>
                <a:latin typeface="Montserrat"/>
                <a:ea typeface="Montserrat"/>
                <a:cs typeface="Montserrat"/>
                <a:sym typeface="Montserrat"/>
              </a:rPr>
              <a:t>cross the UK </a:t>
            </a:r>
            <a:r>
              <a:rPr lang="en" sz="1300">
                <a:solidFill>
                  <a:srgbClr val="333333"/>
                </a:solidFill>
                <a:highlight>
                  <a:schemeClr val="lt1"/>
                </a:highlight>
                <a:latin typeface="Montserrat"/>
                <a:ea typeface="Montserrat"/>
                <a:cs typeface="Montserrat"/>
                <a:sym typeface="Montserrat"/>
              </a:rPr>
              <a:t>to go towards the cost of ordering separate bins for vape collection. </a:t>
            </a:r>
            <a:r>
              <a:rPr lang="en" sz="1300">
                <a:solidFill>
                  <a:srgbClr val="333333"/>
                </a:solidFill>
                <a:highlight>
                  <a:srgbClr val="FFFFFF"/>
                </a:highlight>
                <a:latin typeface="Montserrat"/>
                <a:ea typeface="Montserrat"/>
                <a:cs typeface="Montserrat"/>
                <a:sym typeface="Montserrat"/>
              </a:rPr>
              <a:t>We are able to fund up to £500 for each successful festival/production company. </a:t>
            </a:r>
            <a:endParaRPr sz="1300">
              <a:solidFill>
                <a:srgbClr val="333333"/>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sz="1300">
              <a:solidFill>
                <a:srgbClr val="333333"/>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rPr lang="en" sz="1300">
                <a:solidFill>
                  <a:srgbClr val="333333"/>
                </a:solidFill>
                <a:highlight>
                  <a:srgbClr val="FFFFFF"/>
                </a:highlight>
                <a:latin typeface="Montserrat"/>
                <a:ea typeface="Montserrat"/>
                <a:cs typeface="Montserrat"/>
                <a:sym typeface="Montserrat"/>
              </a:rPr>
              <a:t>In return, we request that you provide reporting data on the amount of vapes collected, and use our branding to promote electrical recycling. </a:t>
            </a:r>
            <a:endParaRPr sz="1300">
              <a:solidFill>
                <a:srgbClr val="DB0080"/>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sz="1300">
              <a:solidFill>
                <a:srgbClr val="333333"/>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rPr lang="en" sz="1300">
                <a:solidFill>
                  <a:srgbClr val="333333"/>
                </a:solidFill>
                <a:highlight>
                  <a:srgbClr val="FFFFFF"/>
                </a:highlight>
                <a:latin typeface="Montserrat"/>
                <a:ea typeface="Montserrat"/>
                <a:cs typeface="Montserrat"/>
                <a:sym typeface="Montserrat"/>
              </a:rPr>
              <a:t>Funding criteria:</a:t>
            </a:r>
            <a:endParaRPr sz="1300">
              <a:solidFill>
                <a:srgbClr val="333333"/>
              </a:solidFill>
              <a:highlight>
                <a:srgbClr val="FFFFFF"/>
              </a:highlight>
              <a:latin typeface="Montserrat"/>
              <a:ea typeface="Montserrat"/>
              <a:cs typeface="Montserrat"/>
              <a:sym typeface="Montserrat"/>
            </a:endParaRPr>
          </a:p>
          <a:p>
            <a:pPr indent="-311150" lvl="0" marL="457200" rtl="0" algn="l">
              <a:lnSpc>
                <a:spcPct val="115000"/>
              </a:lnSpc>
              <a:spcBef>
                <a:spcPts val="0"/>
              </a:spcBef>
              <a:spcAft>
                <a:spcPts val="0"/>
              </a:spcAft>
              <a:buClr>
                <a:srgbClr val="333333"/>
              </a:buClr>
              <a:buSzPts val="1300"/>
              <a:buFont typeface="Montserrat"/>
              <a:buChar char="●"/>
            </a:pPr>
            <a:r>
              <a:rPr lang="en" sz="1300">
                <a:solidFill>
                  <a:srgbClr val="333333"/>
                </a:solidFill>
                <a:highlight>
                  <a:srgbClr val="FFFFFF"/>
                </a:highlight>
                <a:latin typeface="Montserrat"/>
                <a:ea typeface="Montserrat"/>
                <a:cs typeface="Montserrat"/>
                <a:sym typeface="Montserrat"/>
              </a:rPr>
              <a:t>You must demonstrate that all vapes and WEEE collected will be recycled using an approved AATF</a:t>
            </a:r>
            <a:endParaRPr sz="1300">
              <a:solidFill>
                <a:srgbClr val="333333"/>
              </a:solidFill>
              <a:highlight>
                <a:srgbClr val="FFFFFF"/>
              </a:highlight>
              <a:latin typeface="Montserrat"/>
              <a:ea typeface="Montserrat"/>
              <a:cs typeface="Montserrat"/>
              <a:sym typeface="Montserrat"/>
            </a:endParaRPr>
          </a:p>
          <a:p>
            <a:pPr indent="-311150" lvl="0" marL="457200" rtl="0" algn="l">
              <a:lnSpc>
                <a:spcPct val="115000"/>
              </a:lnSpc>
              <a:spcBef>
                <a:spcPts val="0"/>
              </a:spcBef>
              <a:spcAft>
                <a:spcPts val="0"/>
              </a:spcAft>
              <a:buClr>
                <a:srgbClr val="333333"/>
              </a:buClr>
              <a:buSzPts val="1300"/>
              <a:buFont typeface="Montserrat"/>
              <a:buChar char="●"/>
            </a:pPr>
            <a:r>
              <a:rPr lang="en" sz="1300">
                <a:solidFill>
                  <a:srgbClr val="333333"/>
                </a:solidFill>
                <a:highlight>
                  <a:srgbClr val="FFFFFF"/>
                </a:highlight>
                <a:latin typeface="Montserrat"/>
                <a:ea typeface="Montserrat"/>
                <a:cs typeface="Montserrat"/>
                <a:sym typeface="Montserrat"/>
              </a:rPr>
              <a:t>Ideally organisers will ensure that bins are used at multiple events throughout the season</a:t>
            </a:r>
            <a:endParaRPr sz="1300">
              <a:solidFill>
                <a:srgbClr val="333333"/>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sz="1300">
              <a:solidFill>
                <a:srgbClr val="333333"/>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rPr lang="en" sz="1300">
                <a:solidFill>
                  <a:srgbClr val="333333"/>
                </a:solidFill>
                <a:highlight>
                  <a:srgbClr val="FFFFFF"/>
                </a:highlight>
                <a:latin typeface="Montserrat"/>
                <a:ea typeface="Montserrat"/>
                <a:cs typeface="Montserrat"/>
                <a:sym typeface="Montserrat"/>
              </a:rPr>
              <a:t>If you think your event could benefit from our funding, please get in touch with </a:t>
            </a:r>
            <a:r>
              <a:rPr lang="en" sz="1300" u="sng">
                <a:solidFill>
                  <a:srgbClr val="DB0080"/>
                </a:solidFill>
                <a:highlight>
                  <a:srgbClr val="FFFFFF"/>
                </a:highlight>
                <a:latin typeface="Montserrat"/>
                <a:ea typeface="Montserrat"/>
                <a:cs typeface="Montserrat"/>
                <a:sym typeface="Montserrat"/>
                <a:hlinkClick r:id="rId3">
                  <a:extLst>
                    <a:ext uri="{A12FA001-AC4F-418D-AE19-62706E023703}">
                      <ahyp:hlinkClr val="tx"/>
                    </a:ext>
                  </a:extLst>
                </a:hlinkClick>
              </a:rPr>
              <a:t>rowan@materialfocus.org.uk</a:t>
            </a:r>
            <a:r>
              <a:rPr lang="en" sz="1300">
                <a:solidFill>
                  <a:srgbClr val="333333"/>
                </a:solidFill>
                <a:highlight>
                  <a:srgbClr val="FFFFFF"/>
                </a:highlight>
                <a:latin typeface="Montserrat"/>
                <a:ea typeface="Montserrat"/>
                <a:cs typeface="Montserrat"/>
                <a:sym typeface="Montserrat"/>
              </a:rPr>
              <a:t> to discuss partnership options</a:t>
            </a:r>
            <a:endParaRPr sz="1300">
              <a:solidFill>
                <a:srgbClr val="333333"/>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sz="1300">
              <a:solidFill>
                <a:srgbClr val="333333"/>
              </a:solidFill>
              <a:highlight>
                <a:srgbClr val="FFFFFF"/>
              </a:highlight>
              <a:latin typeface="Montserrat"/>
              <a:ea typeface="Montserrat"/>
              <a:cs typeface="Montserrat"/>
              <a:sym typeface="Montserrat"/>
            </a:endParaRPr>
          </a:p>
        </p:txBody>
      </p:sp>
      <p:sp>
        <p:nvSpPr>
          <p:cNvPr id="785" name="Google Shape;785;p144"/>
          <p:cNvSpPr txBox="1"/>
          <p:nvPr/>
        </p:nvSpPr>
        <p:spPr>
          <a:xfrm>
            <a:off x="424900" y="346625"/>
            <a:ext cx="64407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DB0080"/>
                </a:solidFill>
                <a:latin typeface="Montserrat"/>
                <a:ea typeface="Montserrat"/>
                <a:cs typeface="Montserrat"/>
                <a:sym typeface="Montserrat"/>
              </a:rPr>
              <a:t>Funding for vape bins</a:t>
            </a:r>
            <a:endParaRPr b="1" sz="2000">
              <a:solidFill>
                <a:srgbClr val="DB0080"/>
              </a:solidFill>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pic>
        <p:nvPicPr>
          <p:cNvPr id="790" name="Google Shape;790;p145"/>
          <p:cNvPicPr preferRelativeResize="0"/>
          <p:nvPr/>
        </p:nvPicPr>
        <p:blipFill rotWithShape="1">
          <a:blip r:embed="rId3">
            <a:alphaModFix/>
          </a:blip>
          <a:srcRect b="0" l="3119" r="0" t="15661"/>
          <a:stretch/>
        </p:blipFill>
        <p:spPr>
          <a:xfrm>
            <a:off x="0" y="-173600"/>
            <a:ext cx="9157125" cy="5317101"/>
          </a:xfrm>
          <a:prstGeom prst="rect">
            <a:avLst/>
          </a:prstGeom>
          <a:noFill/>
          <a:ln>
            <a:noFill/>
          </a:ln>
        </p:spPr>
      </p:pic>
      <p:sp>
        <p:nvSpPr>
          <p:cNvPr id="791" name="Google Shape;791;p145"/>
          <p:cNvSpPr txBox="1"/>
          <p:nvPr>
            <p:ph idx="1" type="subTitle"/>
          </p:nvPr>
        </p:nvSpPr>
        <p:spPr>
          <a:xfrm>
            <a:off x="171225" y="4875750"/>
            <a:ext cx="8985900" cy="8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92" name="Google Shape;792;p145"/>
          <p:cNvSpPr txBox="1"/>
          <p:nvPr/>
        </p:nvSpPr>
        <p:spPr>
          <a:xfrm>
            <a:off x="0" y="1288050"/>
            <a:ext cx="9144000" cy="20010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3000">
              <a:solidFill>
                <a:srgbClr val="DB0080"/>
              </a:solidFill>
              <a:latin typeface="Montserrat Light"/>
              <a:ea typeface="Montserrat Light"/>
              <a:cs typeface="Montserrat Light"/>
              <a:sym typeface="Montserrat Light"/>
            </a:endParaRPr>
          </a:p>
          <a:p>
            <a:pPr indent="0" lvl="0" marL="0" rtl="0" algn="ctr">
              <a:spcBef>
                <a:spcPts val="0"/>
              </a:spcBef>
              <a:spcAft>
                <a:spcPts val="0"/>
              </a:spcAft>
              <a:buNone/>
            </a:pPr>
            <a:r>
              <a:rPr b="1" lang="en" sz="2900">
                <a:solidFill>
                  <a:srgbClr val="DB0080"/>
                </a:solidFill>
                <a:latin typeface="Montserrat"/>
                <a:ea typeface="Montserrat"/>
                <a:cs typeface="Montserrat"/>
                <a:sym typeface="Montserrat"/>
              </a:rPr>
              <a:t>How can </a:t>
            </a:r>
            <a:r>
              <a:rPr b="1" lang="en" sz="2900" u="sng">
                <a:solidFill>
                  <a:srgbClr val="DB0080"/>
                </a:solidFill>
                <a:latin typeface="Montserrat"/>
                <a:ea typeface="Montserrat"/>
                <a:cs typeface="Montserrat"/>
                <a:sym typeface="Montserrat"/>
              </a:rPr>
              <a:t>waste contractors</a:t>
            </a:r>
            <a:r>
              <a:rPr b="1" lang="en" sz="2900">
                <a:solidFill>
                  <a:srgbClr val="DB0080"/>
                </a:solidFill>
                <a:latin typeface="Montserrat"/>
                <a:ea typeface="Montserrat"/>
                <a:cs typeface="Montserrat"/>
                <a:sym typeface="Montserrat"/>
              </a:rPr>
              <a:t> </a:t>
            </a:r>
            <a:r>
              <a:rPr b="1" lang="en" sz="2900">
                <a:solidFill>
                  <a:srgbClr val="DB0080"/>
                </a:solidFill>
                <a:latin typeface="Montserrat"/>
                <a:ea typeface="Montserrat"/>
                <a:cs typeface="Montserrat"/>
                <a:sym typeface="Montserrat"/>
              </a:rPr>
              <a:t>ensure e-waste is processed correctly?</a:t>
            </a:r>
            <a:endParaRPr b="1" sz="2900">
              <a:solidFill>
                <a:srgbClr val="DB0080"/>
              </a:solidFill>
              <a:latin typeface="Montserrat"/>
              <a:ea typeface="Montserrat"/>
              <a:cs typeface="Montserrat"/>
              <a:sym typeface="Montserrat"/>
            </a:endParaRPr>
          </a:p>
          <a:p>
            <a:pPr indent="0" lvl="0" marL="0" rtl="0" algn="ctr">
              <a:spcBef>
                <a:spcPts val="0"/>
              </a:spcBef>
              <a:spcAft>
                <a:spcPts val="0"/>
              </a:spcAft>
              <a:buNone/>
            </a:pPr>
            <a:r>
              <a:t/>
            </a:r>
            <a:endParaRPr sz="3000">
              <a:solidFill>
                <a:srgbClr val="DB0080"/>
              </a:solidFill>
              <a:latin typeface="Montserrat Light"/>
              <a:ea typeface="Montserrat Light"/>
              <a:cs typeface="Montserrat Light"/>
              <a:sym typeface="Montserrat 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id="797" name="Google Shape;797;p146"/>
          <p:cNvSpPr txBox="1"/>
          <p:nvPr>
            <p:ph idx="1" type="subTitle"/>
          </p:nvPr>
        </p:nvSpPr>
        <p:spPr>
          <a:xfrm>
            <a:off x="171225" y="4875750"/>
            <a:ext cx="8985900" cy="8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98" name="Google Shape;798;p146"/>
          <p:cNvSpPr txBox="1"/>
          <p:nvPr/>
        </p:nvSpPr>
        <p:spPr>
          <a:xfrm>
            <a:off x="554250" y="938675"/>
            <a:ext cx="7892700" cy="3404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 sz="1300">
                <a:solidFill>
                  <a:schemeClr val="dk1"/>
                </a:solidFill>
                <a:latin typeface="Montserrat"/>
                <a:ea typeface="Montserrat"/>
                <a:cs typeface="Montserrat"/>
                <a:sym typeface="Montserrat"/>
              </a:rPr>
              <a:t>Businesses have a </a:t>
            </a:r>
            <a:r>
              <a:rPr b="1" lang="en" sz="1300">
                <a:solidFill>
                  <a:schemeClr val="dk1"/>
                </a:solidFill>
                <a:latin typeface="Montserrat"/>
                <a:ea typeface="Montserrat"/>
                <a:cs typeface="Montserrat"/>
                <a:sym typeface="Montserrat"/>
              </a:rPr>
              <a:t>legal responsibility and duty of care</a:t>
            </a:r>
            <a:r>
              <a:rPr lang="en" sz="1300">
                <a:solidFill>
                  <a:schemeClr val="dk1"/>
                </a:solidFill>
                <a:latin typeface="Montserrat"/>
                <a:ea typeface="Montserrat"/>
                <a:cs typeface="Montserrat"/>
                <a:sym typeface="Montserrat"/>
              </a:rPr>
              <a:t> to ensure waste is </a:t>
            </a:r>
            <a:r>
              <a:rPr b="1" lang="en" sz="1300">
                <a:solidFill>
                  <a:schemeClr val="dk1"/>
                </a:solidFill>
                <a:latin typeface="Montserrat"/>
                <a:ea typeface="Montserrat"/>
                <a:cs typeface="Montserrat"/>
                <a:sym typeface="Montserrat"/>
              </a:rPr>
              <a:t>stored safely and disposed of appropriately</a:t>
            </a:r>
            <a:r>
              <a:rPr lang="en" sz="1300">
                <a:solidFill>
                  <a:schemeClr val="dk1"/>
                </a:solidFill>
                <a:latin typeface="Montserrat"/>
                <a:ea typeface="Montserrat"/>
                <a:cs typeface="Montserrat"/>
                <a:sym typeface="Montserrat"/>
              </a:rPr>
              <a:t>. Regulations require the following actions:</a:t>
            </a:r>
            <a:endParaRPr sz="1300">
              <a:solidFill>
                <a:schemeClr val="dk1"/>
              </a:solidFill>
              <a:latin typeface="Montserrat"/>
              <a:ea typeface="Montserrat"/>
              <a:cs typeface="Montserrat"/>
              <a:sym typeface="Montserrat"/>
            </a:endParaRPr>
          </a:p>
          <a:p>
            <a:pPr indent="-228600" lvl="0" marL="457200" rtl="0" algn="l">
              <a:lnSpc>
                <a:spcPct val="115000"/>
              </a:lnSpc>
              <a:spcBef>
                <a:spcPts val="1200"/>
              </a:spcBef>
              <a:spcAft>
                <a:spcPts val="0"/>
              </a:spcAft>
              <a:buClr>
                <a:schemeClr val="dk1"/>
              </a:buClr>
              <a:buSzPts val="1300"/>
              <a:buFont typeface="Montserrat"/>
              <a:buNone/>
            </a:pPr>
            <a:r>
              <a:rPr lang="en" sz="1300">
                <a:solidFill>
                  <a:srgbClr val="FF5088"/>
                </a:solidFill>
                <a:latin typeface="Montserrat"/>
                <a:ea typeface="Montserrat"/>
                <a:cs typeface="Montserrat"/>
                <a:sym typeface="Montserrat"/>
              </a:rPr>
              <a:t>›  </a:t>
            </a:r>
            <a:r>
              <a:rPr lang="en" sz="1300">
                <a:solidFill>
                  <a:schemeClr val="dk1"/>
                </a:solidFill>
                <a:latin typeface="Montserrat"/>
                <a:ea typeface="Montserrat"/>
                <a:cs typeface="Montserrat"/>
                <a:sym typeface="Montserrat"/>
              </a:rPr>
              <a:t>Pre-treatment (i.e. sorting recyclable and non-recyclable material) is also a duty business must fulfil. This can be onsite or completed by your registered waste collector at a sorting facility.</a:t>
            </a:r>
            <a:endParaRPr sz="1300">
              <a:solidFill>
                <a:schemeClr val="dk1"/>
              </a:solidFill>
              <a:latin typeface="Montserrat"/>
              <a:ea typeface="Montserrat"/>
              <a:cs typeface="Montserrat"/>
              <a:sym typeface="Montserrat"/>
            </a:endParaRPr>
          </a:p>
          <a:p>
            <a:pPr indent="-228600" lvl="0" marL="457200" rtl="0" algn="l">
              <a:lnSpc>
                <a:spcPct val="115000"/>
              </a:lnSpc>
              <a:spcBef>
                <a:spcPts val="0"/>
              </a:spcBef>
              <a:spcAft>
                <a:spcPts val="0"/>
              </a:spcAft>
              <a:buClr>
                <a:schemeClr val="dk1"/>
              </a:buClr>
              <a:buSzPts val="1300"/>
              <a:buFont typeface="Montserrat"/>
              <a:buNone/>
            </a:pPr>
            <a:r>
              <a:rPr lang="en" sz="1300">
                <a:solidFill>
                  <a:srgbClr val="FF5088"/>
                </a:solidFill>
                <a:latin typeface="Montserrat"/>
                <a:ea typeface="Montserrat"/>
                <a:cs typeface="Montserrat"/>
                <a:sym typeface="Montserrat"/>
              </a:rPr>
              <a:t>›  </a:t>
            </a:r>
            <a:r>
              <a:rPr lang="en" sz="1300">
                <a:solidFill>
                  <a:schemeClr val="dk1"/>
                </a:solidFill>
                <a:latin typeface="Montserrat"/>
                <a:ea typeface="Montserrat"/>
                <a:cs typeface="Montserrat"/>
                <a:sym typeface="Montserrat"/>
              </a:rPr>
              <a:t>Safe onsite storage for all waste.</a:t>
            </a:r>
            <a:endParaRPr sz="1300">
              <a:solidFill>
                <a:schemeClr val="dk1"/>
              </a:solidFill>
              <a:latin typeface="Montserrat"/>
              <a:ea typeface="Montserrat"/>
              <a:cs typeface="Montserrat"/>
              <a:sym typeface="Montserrat"/>
            </a:endParaRPr>
          </a:p>
          <a:p>
            <a:pPr indent="-228600" lvl="0" marL="457200" rtl="0" algn="l">
              <a:lnSpc>
                <a:spcPct val="115000"/>
              </a:lnSpc>
              <a:spcBef>
                <a:spcPts val="0"/>
              </a:spcBef>
              <a:spcAft>
                <a:spcPts val="0"/>
              </a:spcAft>
              <a:buClr>
                <a:schemeClr val="dk1"/>
              </a:buClr>
              <a:buSzPts val="1300"/>
              <a:buFont typeface="Montserrat"/>
              <a:buNone/>
            </a:pPr>
            <a:r>
              <a:rPr lang="en" sz="1300">
                <a:solidFill>
                  <a:srgbClr val="FF5088"/>
                </a:solidFill>
                <a:latin typeface="Montserrat"/>
                <a:ea typeface="Montserrat"/>
                <a:cs typeface="Montserrat"/>
                <a:sym typeface="Montserrat"/>
              </a:rPr>
              <a:t>›  </a:t>
            </a:r>
            <a:r>
              <a:rPr lang="en" sz="1300">
                <a:solidFill>
                  <a:schemeClr val="dk1"/>
                </a:solidFill>
                <a:latin typeface="Montserrat"/>
                <a:ea typeface="Montserrat"/>
                <a:cs typeface="Montserrat"/>
                <a:sym typeface="Montserrat"/>
              </a:rPr>
              <a:t>Collection by a registered waste carrier.</a:t>
            </a:r>
            <a:endParaRPr sz="1300">
              <a:solidFill>
                <a:schemeClr val="dk1"/>
              </a:solidFill>
              <a:latin typeface="Montserrat"/>
              <a:ea typeface="Montserrat"/>
              <a:cs typeface="Montserrat"/>
              <a:sym typeface="Montserrat"/>
            </a:endParaRPr>
          </a:p>
          <a:p>
            <a:pPr indent="-228600" lvl="0" marL="457200" rtl="0" algn="l">
              <a:lnSpc>
                <a:spcPct val="115000"/>
              </a:lnSpc>
              <a:spcBef>
                <a:spcPts val="0"/>
              </a:spcBef>
              <a:spcAft>
                <a:spcPts val="0"/>
              </a:spcAft>
              <a:buClr>
                <a:schemeClr val="dk1"/>
              </a:buClr>
              <a:buSzPts val="1300"/>
              <a:buFont typeface="Montserrat"/>
              <a:buNone/>
            </a:pPr>
            <a:r>
              <a:rPr lang="en" sz="1300">
                <a:solidFill>
                  <a:srgbClr val="FF5088"/>
                </a:solidFill>
                <a:latin typeface="Montserrat"/>
                <a:ea typeface="Montserrat"/>
                <a:cs typeface="Montserrat"/>
                <a:sym typeface="Montserrat"/>
              </a:rPr>
              <a:t>›  </a:t>
            </a:r>
            <a:r>
              <a:rPr lang="en" sz="1300">
                <a:solidFill>
                  <a:schemeClr val="dk1"/>
                </a:solidFill>
                <a:latin typeface="Montserrat"/>
                <a:ea typeface="Montserrat"/>
                <a:cs typeface="Montserrat"/>
                <a:sym typeface="Montserrat"/>
              </a:rPr>
              <a:t>Disposal of the waste must take place at a licensed waste disposal facility.</a:t>
            </a:r>
            <a:endParaRPr sz="1300">
              <a:solidFill>
                <a:schemeClr val="dk1"/>
              </a:solidFill>
              <a:latin typeface="Montserrat"/>
              <a:ea typeface="Montserrat"/>
              <a:cs typeface="Montserrat"/>
              <a:sym typeface="Montserrat"/>
            </a:endParaRPr>
          </a:p>
          <a:p>
            <a:pPr indent="-228600" lvl="0" marL="457200" rtl="0" algn="l">
              <a:lnSpc>
                <a:spcPct val="115000"/>
              </a:lnSpc>
              <a:spcBef>
                <a:spcPts val="0"/>
              </a:spcBef>
              <a:spcAft>
                <a:spcPts val="0"/>
              </a:spcAft>
              <a:buClr>
                <a:schemeClr val="dk1"/>
              </a:buClr>
              <a:buSzPts val="1300"/>
              <a:buFont typeface="Montserrat"/>
              <a:buNone/>
            </a:pPr>
            <a:r>
              <a:rPr lang="en" sz="1300">
                <a:solidFill>
                  <a:srgbClr val="FF5088"/>
                </a:solidFill>
                <a:latin typeface="Montserrat"/>
                <a:ea typeface="Montserrat"/>
                <a:cs typeface="Montserrat"/>
                <a:sym typeface="Montserrat"/>
              </a:rPr>
              <a:t>›  </a:t>
            </a:r>
            <a:r>
              <a:rPr lang="en" sz="1300">
                <a:solidFill>
                  <a:schemeClr val="dk1"/>
                </a:solidFill>
                <a:latin typeface="Montserrat"/>
                <a:ea typeface="Montserrat"/>
                <a:cs typeface="Montserrat"/>
                <a:sym typeface="Montserrat"/>
              </a:rPr>
              <a:t>Waste must be covered by a waste transfer note. </a:t>
            </a:r>
            <a:endParaRPr sz="1300">
              <a:solidFill>
                <a:schemeClr val="dk1"/>
              </a:solidFill>
              <a:latin typeface="Montserrat"/>
              <a:ea typeface="Montserrat"/>
              <a:cs typeface="Montserrat"/>
              <a:sym typeface="Montserrat"/>
            </a:endParaRPr>
          </a:p>
          <a:p>
            <a:pPr indent="0" lvl="0" marL="0" rtl="0" algn="l">
              <a:spcBef>
                <a:spcPts val="1200"/>
              </a:spcBef>
              <a:spcAft>
                <a:spcPts val="0"/>
              </a:spcAft>
              <a:buNone/>
            </a:pPr>
            <a:r>
              <a:t/>
            </a:r>
            <a:endParaRPr sz="1100">
              <a:solidFill>
                <a:srgbClr val="333333"/>
              </a:solidFill>
              <a:highlight>
                <a:schemeClr val="lt1"/>
              </a:highlight>
              <a:latin typeface="Montserrat"/>
              <a:ea typeface="Montserrat"/>
              <a:cs typeface="Montserrat"/>
              <a:sym typeface="Montserrat"/>
            </a:endParaRPr>
          </a:p>
          <a:p>
            <a:pPr indent="0" lvl="0" marL="0" rtl="0" algn="l">
              <a:lnSpc>
                <a:spcPct val="115000"/>
              </a:lnSpc>
              <a:spcBef>
                <a:spcPts val="1200"/>
              </a:spcBef>
              <a:spcAft>
                <a:spcPts val="0"/>
              </a:spcAft>
              <a:buNone/>
            </a:pPr>
            <a:r>
              <a:t/>
            </a:r>
            <a:endParaRPr sz="1100">
              <a:solidFill>
                <a:schemeClr val="dk1"/>
              </a:solidFill>
              <a:latin typeface="Montserrat"/>
              <a:ea typeface="Montserrat"/>
              <a:cs typeface="Montserrat"/>
              <a:sym typeface="Montserrat"/>
            </a:endParaRPr>
          </a:p>
          <a:p>
            <a:pPr indent="0" lvl="0" marL="0" rtl="0" algn="l">
              <a:lnSpc>
                <a:spcPct val="115000"/>
              </a:lnSpc>
              <a:spcBef>
                <a:spcPts val="1200"/>
              </a:spcBef>
              <a:spcAft>
                <a:spcPts val="1200"/>
              </a:spcAft>
              <a:buNone/>
            </a:pPr>
            <a:r>
              <a:t/>
            </a:r>
            <a:endParaRPr sz="1100">
              <a:solidFill>
                <a:schemeClr val="dk1"/>
              </a:solidFill>
              <a:latin typeface="Montserrat"/>
              <a:ea typeface="Montserrat"/>
              <a:cs typeface="Montserrat"/>
              <a:sym typeface="Montserrat"/>
            </a:endParaRPr>
          </a:p>
        </p:txBody>
      </p:sp>
      <p:sp>
        <p:nvSpPr>
          <p:cNvPr id="799" name="Google Shape;799;p146"/>
          <p:cNvSpPr txBox="1"/>
          <p:nvPr/>
        </p:nvSpPr>
        <p:spPr>
          <a:xfrm>
            <a:off x="262425" y="363375"/>
            <a:ext cx="8803500" cy="6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DB0080"/>
                </a:solidFill>
                <a:latin typeface="Montserrat"/>
                <a:ea typeface="Montserrat"/>
                <a:cs typeface="Montserrat"/>
                <a:sym typeface="Montserrat"/>
              </a:rPr>
              <a:t>Waste contractor obligations</a:t>
            </a:r>
            <a:endParaRPr b="1" sz="2000">
              <a:solidFill>
                <a:srgbClr val="DB0080"/>
              </a:solidFill>
              <a:latin typeface="Montserrat"/>
              <a:ea typeface="Montserrat"/>
              <a:cs typeface="Montserrat"/>
              <a:sym typeface="Montserrat"/>
            </a:endParaRPr>
          </a:p>
        </p:txBody>
      </p:sp>
      <p:sp>
        <p:nvSpPr>
          <p:cNvPr id="800" name="Google Shape;800;p146"/>
          <p:cNvSpPr txBox="1"/>
          <p:nvPr/>
        </p:nvSpPr>
        <p:spPr>
          <a:xfrm>
            <a:off x="4572000" y="4325150"/>
            <a:ext cx="4611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000">
                <a:solidFill>
                  <a:schemeClr val="dk1"/>
                </a:solidFill>
                <a:latin typeface="Montserrat"/>
                <a:ea typeface="Montserrat"/>
                <a:cs typeface="Montserrat"/>
                <a:sym typeface="Montserrat"/>
              </a:rPr>
              <a:t>Source</a:t>
            </a:r>
            <a:r>
              <a:rPr lang="en" sz="1000">
                <a:solidFill>
                  <a:schemeClr val="dk1"/>
                </a:solidFill>
                <a:latin typeface="Montserrat"/>
                <a:ea typeface="Montserrat"/>
                <a:cs typeface="Montserrat"/>
                <a:sym typeface="Montserrat"/>
              </a:rPr>
              <a:t>: </a:t>
            </a:r>
            <a:r>
              <a:rPr lang="en" sz="1000" u="sng">
                <a:solidFill>
                  <a:schemeClr val="hlink"/>
                </a:solidFill>
                <a:latin typeface="Montserrat"/>
                <a:ea typeface="Montserrat"/>
                <a:cs typeface="Montserrat"/>
                <a:sym typeface="Montserrat"/>
                <a:hlinkClick r:id="rId3"/>
              </a:rPr>
              <a:t>Vision 2025:Festival industry materials and waste briefing</a:t>
            </a:r>
            <a:endParaRPr sz="1000">
              <a:solidFill>
                <a:schemeClr val="dk1"/>
              </a:solidFill>
              <a:latin typeface="Montserrat"/>
              <a:ea typeface="Montserrat"/>
              <a:cs typeface="Montserrat"/>
              <a:sym typeface="Montserra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id="805" name="Google Shape;805;p147"/>
          <p:cNvSpPr txBox="1"/>
          <p:nvPr>
            <p:ph idx="1" type="subTitle"/>
          </p:nvPr>
        </p:nvSpPr>
        <p:spPr>
          <a:xfrm>
            <a:off x="171225" y="4875750"/>
            <a:ext cx="8985900" cy="8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06" name="Google Shape;806;p147"/>
          <p:cNvSpPr txBox="1"/>
          <p:nvPr/>
        </p:nvSpPr>
        <p:spPr>
          <a:xfrm>
            <a:off x="262425" y="363375"/>
            <a:ext cx="8803500" cy="6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DB0080"/>
                </a:solidFill>
                <a:latin typeface="Montserrat"/>
                <a:ea typeface="Montserrat"/>
                <a:cs typeface="Montserrat"/>
                <a:sym typeface="Montserrat"/>
              </a:rPr>
              <a:t>Working with your waste contractor</a:t>
            </a:r>
            <a:endParaRPr b="1" sz="2000">
              <a:solidFill>
                <a:srgbClr val="DB0080"/>
              </a:solidFill>
              <a:latin typeface="Montserrat"/>
              <a:ea typeface="Montserrat"/>
              <a:cs typeface="Montserrat"/>
              <a:sym typeface="Montserrat"/>
            </a:endParaRPr>
          </a:p>
        </p:txBody>
      </p:sp>
      <p:sp>
        <p:nvSpPr>
          <p:cNvPr id="807" name="Google Shape;807;p147"/>
          <p:cNvSpPr txBox="1"/>
          <p:nvPr/>
        </p:nvSpPr>
        <p:spPr>
          <a:xfrm>
            <a:off x="429675" y="1119900"/>
            <a:ext cx="8469000" cy="3396300"/>
          </a:xfrm>
          <a:prstGeom prst="rect">
            <a:avLst/>
          </a:prstGeom>
          <a:noFill/>
          <a:ln>
            <a:noFill/>
          </a:ln>
        </p:spPr>
        <p:txBody>
          <a:bodyPr anchorCtr="0" anchor="t" bIns="91425" lIns="91425" spcFirstLastPara="1" rIns="91425" wrap="square" tIns="91425">
            <a:spAutoFit/>
          </a:bodyPr>
          <a:lstStyle/>
          <a:p>
            <a:pPr indent="-311150" lvl="0" marL="457200" rtl="0" algn="l">
              <a:lnSpc>
                <a:spcPct val="115000"/>
              </a:lnSpc>
              <a:spcBef>
                <a:spcPts val="120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Festivals need to ensure that their </a:t>
            </a:r>
            <a:r>
              <a:rPr b="1" lang="en" sz="1300">
                <a:solidFill>
                  <a:schemeClr val="dk1"/>
                </a:solidFill>
                <a:latin typeface="Montserrat"/>
                <a:ea typeface="Montserrat"/>
                <a:cs typeface="Montserrat"/>
                <a:sym typeface="Montserrat"/>
              </a:rPr>
              <a:t>policy and advance messaging</a:t>
            </a:r>
            <a:r>
              <a:rPr lang="en" sz="1300">
                <a:solidFill>
                  <a:schemeClr val="dk1"/>
                </a:solidFill>
                <a:latin typeface="Montserrat"/>
                <a:ea typeface="Montserrat"/>
                <a:cs typeface="Montserrat"/>
                <a:sym typeface="Montserrat"/>
              </a:rPr>
              <a:t> prevents or limits non-essential use of hazardous materials, and that they are confident waste materials are being dealt with legally. This means you will need to have </a:t>
            </a:r>
            <a:r>
              <a:rPr b="1" lang="en" sz="1300">
                <a:solidFill>
                  <a:schemeClr val="dk1"/>
                </a:solidFill>
                <a:latin typeface="Montserrat"/>
                <a:ea typeface="Montserrat"/>
                <a:cs typeface="Montserrat"/>
                <a:sym typeface="Montserrat"/>
              </a:rPr>
              <a:t>weighbridge certificates </a:t>
            </a:r>
            <a:r>
              <a:rPr lang="en" sz="1300">
                <a:solidFill>
                  <a:schemeClr val="dk1"/>
                </a:solidFill>
                <a:latin typeface="Montserrat"/>
                <a:ea typeface="Montserrat"/>
                <a:cs typeface="Montserrat"/>
                <a:sym typeface="Montserrat"/>
              </a:rPr>
              <a:t>for the materials removed from site on file to prove safe transfer.</a:t>
            </a:r>
            <a:endParaRPr sz="1300">
              <a:solidFill>
                <a:schemeClr val="dk1"/>
              </a:solidFill>
              <a:latin typeface="Montserrat"/>
              <a:ea typeface="Montserrat"/>
              <a:cs typeface="Montserrat"/>
              <a:sym typeface="Montserrat"/>
            </a:endParaRPr>
          </a:p>
          <a:p>
            <a:pPr indent="-311150" lvl="0" marL="457200" rtl="0" algn="l">
              <a:lnSpc>
                <a:spcPct val="115000"/>
              </a:lnSpc>
              <a:spcBef>
                <a:spcPts val="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Batteries and e-waste are classed as </a:t>
            </a:r>
            <a:r>
              <a:rPr b="1" lang="en" sz="1300">
                <a:solidFill>
                  <a:schemeClr val="dk1"/>
                </a:solidFill>
                <a:latin typeface="Montserrat"/>
                <a:ea typeface="Montserrat"/>
                <a:cs typeface="Montserrat"/>
                <a:sym typeface="Montserrat"/>
              </a:rPr>
              <a:t>hazardous waste. </a:t>
            </a:r>
            <a:r>
              <a:rPr lang="en" sz="1300">
                <a:solidFill>
                  <a:schemeClr val="dk1"/>
                </a:solidFill>
                <a:latin typeface="Montserrat"/>
                <a:ea typeface="Montserrat"/>
                <a:cs typeface="Montserrat"/>
                <a:sym typeface="Montserrat"/>
              </a:rPr>
              <a:t>This means they must be kept separate by law and and </a:t>
            </a:r>
            <a:r>
              <a:rPr b="1" lang="en" sz="1300">
                <a:solidFill>
                  <a:schemeClr val="dk1"/>
                </a:solidFill>
                <a:latin typeface="Montserrat"/>
                <a:ea typeface="Montserrat"/>
                <a:cs typeface="Montserrat"/>
                <a:sym typeface="Montserrat"/>
              </a:rPr>
              <a:t>cannot be put in general waste</a:t>
            </a:r>
            <a:r>
              <a:rPr lang="en" sz="1300">
                <a:solidFill>
                  <a:schemeClr val="dk1"/>
                </a:solidFill>
                <a:latin typeface="Montserrat"/>
                <a:ea typeface="Montserrat"/>
                <a:cs typeface="Montserrat"/>
                <a:sym typeface="Montserrat"/>
              </a:rPr>
              <a:t>. Work with contractors to ensure you have adequate and safe locations for storage of hazardous materials such as batteries and e-waste.</a:t>
            </a:r>
            <a:endParaRPr sz="1300">
              <a:solidFill>
                <a:schemeClr val="dk1"/>
              </a:solidFill>
              <a:latin typeface="Montserrat"/>
              <a:ea typeface="Montserrat"/>
              <a:cs typeface="Montserrat"/>
              <a:sym typeface="Montserrat"/>
            </a:endParaRPr>
          </a:p>
          <a:p>
            <a:pPr indent="-311150" lvl="0" marL="457200" rtl="0" algn="l">
              <a:spcBef>
                <a:spcPts val="0"/>
              </a:spcBef>
              <a:spcAft>
                <a:spcPts val="0"/>
              </a:spcAft>
              <a:buSzPts val="1300"/>
              <a:buFont typeface="Montserrat"/>
              <a:buChar char="●"/>
            </a:pPr>
            <a:r>
              <a:rPr lang="en" sz="1300">
                <a:solidFill>
                  <a:srgbClr val="333333"/>
                </a:solidFill>
                <a:highlight>
                  <a:schemeClr val="lt1"/>
                </a:highlight>
                <a:latin typeface="Montserrat"/>
                <a:ea typeface="Montserrat"/>
                <a:cs typeface="Montserrat"/>
                <a:sym typeface="Montserrat"/>
              </a:rPr>
              <a:t>For handling e-waste, </a:t>
            </a:r>
            <a:r>
              <a:rPr b="1" lang="en" sz="1300">
                <a:solidFill>
                  <a:srgbClr val="333333"/>
                </a:solidFill>
                <a:highlight>
                  <a:schemeClr val="lt1"/>
                </a:highlight>
                <a:latin typeface="Montserrat"/>
                <a:ea typeface="Montserrat"/>
                <a:cs typeface="Montserrat"/>
                <a:sym typeface="Montserrat"/>
              </a:rPr>
              <a:t>we strongly recommend that your waste contractor works with an </a:t>
            </a:r>
            <a:r>
              <a:rPr b="1" lang="en" sz="1300" u="sng">
                <a:solidFill>
                  <a:srgbClr val="DB0080"/>
                </a:solidFill>
                <a:highlight>
                  <a:schemeClr val="lt1"/>
                </a:highlight>
                <a:latin typeface="Montserrat"/>
                <a:ea typeface="Montserrat"/>
                <a:cs typeface="Montserrat"/>
                <a:sym typeface="Montserrat"/>
                <a:hlinkClick action="ppaction://hlinksldjump" r:id="rId3">
                  <a:extLst>
                    <a:ext uri="{A12FA001-AC4F-418D-AE19-62706E023703}">
                      <ahyp:hlinkClr val="tx"/>
                    </a:ext>
                  </a:extLst>
                </a:hlinkClick>
              </a:rPr>
              <a:t>approved vape recycling service</a:t>
            </a:r>
            <a:r>
              <a:rPr lang="en" sz="1300">
                <a:solidFill>
                  <a:srgbClr val="333333"/>
                </a:solidFill>
                <a:highlight>
                  <a:schemeClr val="lt1"/>
                </a:highlight>
                <a:latin typeface="Montserrat"/>
                <a:ea typeface="Montserrat"/>
                <a:cs typeface="Montserrat"/>
                <a:sym typeface="Montserrat"/>
              </a:rPr>
              <a:t>: Although there may be other charities or waste management companies offering a similar service, there is no guarantee that they will operate safely and environmentally responsibly. </a:t>
            </a:r>
            <a:endParaRPr sz="1300">
              <a:solidFill>
                <a:srgbClr val="333333"/>
              </a:solidFill>
              <a:highlight>
                <a:schemeClr val="lt1"/>
              </a:highlight>
              <a:latin typeface="Montserrat"/>
              <a:ea typeface="Montserrat"/>
              <a:cs typeface="Montserrat"/>
              <a:sym typeface="Montserrat"/>
            </a:endParaRPr>
          </a:p>
          <a:p>
            <a:pPr indent="-311150" lvl="0" marL="457200" rtl="0" algn="l">
              <a:spcBef>
                <a:spcPts val="0"/>
              </a:spcBef>
              <a:spcAft>
                <a:spcPts val="0"/>
              </a:spcAft>
              <a:buClr>
                <a:srgbClr val="333333"/>
              </a:buClr>
              <a:buSzPts val="1300"/>
              <a:buFont typeface="Montserrat"/>
              <a:buChar char="●"/>
            </a:pPr>
            <a:r>
              <a:rPr lang="en" sz="1300">
                <a:solidFill>
                  <a:srgbClr val="333333"/>
                </a:solidFill>
                <a:highlight>
                  <a:schemeClr val="lt1"/>
                </a:highlight>
                <a:latin typeface="Montserrat"/>
                <a:ea typeface="Montserrat"/>
                <a:cs typeface="Montserrat"/>
                <a:sym typeface="Montserrat"/>
              </a:rPr>
              <a:t>When processed through an approved AATF, </a:t>
            </a:r>
            <a:r>
              <a:rPr lang="en" sz="1300">
                <a:solidFill>
                  <a:srgbClr val="333333"/>
                </a:solidFill>
                <a:highlight>
                  <a:schemeClr val="lt1"/>
                </a:highlight>
                <a:latin typeface="Montserrat"/>
                <a:ea typeface="Montserrat"/>
                <a:cs typeface="Montserrat"/>
                <a:sym typeface="Montserrat"/>
              </a:rPr>
              <a:t>vapes will be dismantled into parts: battery, casing electronics and nicotine pads which are then treated separately. </a:t>
            </a:r>
            <a:r>
              <a:rPr b="1" lang="en" sz="1300">
                <a:solidFill>
                  <a:srgbClr val="333333"/>
                </a:solidFill>
                <a:highlight>
                  <a:schemeClr val="lt1"/>
                </a:highlight>
                <a:latin typeface="Montserrat"/>
                <a:ea typeface="Montserrat"/>
                <a:cs typeface="Montserrat"/>
                <a:sym typeface="Montserrat"/>
              </a:rPr>
              <a:t>Up to 80% of materials within vapes can be recycled. </a:t>
            </a:r>
            <a:endParaRPr b="1" sz="1300">
              <a:solidFill>
                <a:srgbClr val="333333"/>
              </a:solidFill>
              <a:highlight>
                <a:schemeClr val="lt1"/>
              </a:highlight>
              <a:latin typeface="Montserrat"/>
              <a:ea typeface="Montserrat"/>
              <a:cs typeface="Montserrat"/>
              <a:sym typeface="Montserrat"/>
            </a:endParaRPr>
          </a:p>
          <a:p>
            <a:pPr indent="0" lvl="0" marL="0" rtl="0" algn="l">
              <a:spcBef>
                <a:spcPts val="0"/>
              </a:spcBef>
              <a:spcAft>
                <a:spcPts val="0"/>
              </a:spcAft>
              <a:buNone/>
            </a:pPr>
            <a:r>
              <a:t/>
            </a:r>
            <a:endParaRPr sz="1300">
              <a:solidFill>
                <a:srgbClr val="333333"/>
              </a:solidFill>
              <a:highlight>
                <a:schemeClr val="lt1"/>
              </a:highlight>
              <a:latin typeface="Montserrat"/>
              <a:ea typeface="Montserrat"/>
              <a:cs typeface="Montserrat"/>
              <a:sym typeface="Montserrat"/>
            </a:endParaRPr>
          </a:p>
        </p:txBody>
      </p:sp>
      <p:sp>
        <p:nvSpPr>
          <p:cNvPr id="808" name="Google Shape;808;p147"/>
          <p:cNvSpPr txBox="1"/>
          <p:nvPr/>
        </p:nvSpPr>
        <p:spPr>
          <a:xfrm>
            <a:off x="3192500" y="4410825"/>
            <a:ext cx="6283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000">
                <a:solidFill>
                  <a:schemeClr val="dk1"/>
                </a:solidFill>
                <a:latin typeface="Montserrat"/>
                <a:ea typeface="Montserrat"/>
                <a:cs typeface="Montserrat"/>
                <a:sym typeface="Montserrat"/>
              </a:rPr>
              <a:t>Source</a:t>
            </a:r>
            <a:r>
              <a:rPr lang="en" sz="1000">
                <a:solidFill>
                  <a:schemeClr val="dk1"/>
                </a:solidFill>
                <a:latin typeface="Montserrat"/>
                <a:ea typeface="Montserrat"/>
                <a:cs typeface="Montserrat"/>
                <a:sym typeface="Montserrat"/>
              </a:rPr>
              <a:t>: </a:t>
            </a:r>
            <a:r>
              <a:rPr lang="en" sz="1000" u="sng">
                <a:solidFill>
                  <a:schemeClr val="hlink"/>
                </a:solidFill>
                <a:latin typeface="Montserrat"/>
                <a:ea typeface="Montserrat"/>
                <a:cs typeface="Montserrat"/>
                <a:sym typeface="Montserrat"/>
                <a:hlinkClick r:id="rId4"/>
              </a:rPr>
              <a:t>Vision 2025:Festival industry materials and waste briefing,</a:t>
            </a:r>
            <a:r>
              <a:rPr lang="en" sz="1000">
                <a:solidFill>
                  <a:schemeClr val="dk1"/>
                </a:solidFill>
                <a:latin typeface="Montserrat"/>
                <a:ea typeface="Montserrat"/>
                <a:cs typeface="Montserrat"/>
                <a:sym typeface="Montserrat"/>
              </a:rPr>
              <a:t> </a:t>
            </a:r>
            <a:r>
              <a:rPr lang="en" sz="1000" u="sng">
                <a:solidFill>
                  <a:schemeClr val="hlink"/>
                </a:solidFill>
                <a:latin typeface="Montserrat"/>
                <a:ea typeface="Montserrat"/>
                <a:cs typeface="Montserrat"/>
                <a:sym typeface="Montserrat"/>
                <a:hlinkClick r:id="rId5"/>
              </a:rPr>
              <a:t>Material Focus research</a:t>
            </a:r>
            <a:endParaRPr sz="1000">
              <a:solidFill>
                <a:schemeClr val="dk1"/>
              </a:solidFill>
              <a:latin typeface="Montserrat"/>
              <a:ea typeface="Montserrat"/>
              <a:cs typeface="Montserrat"/>
              <a:sym typeface="Montserra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p148"/>
          <p:cNvSpPr txBox="1"/>
          <p:nvPr/>
        </p:nvSpPr>
        <p:spPr>
          <a:xfrm>
            <a:off x="227425" y="174950"/>
            <a:ext cx="8803500" cy="6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DB0080"/>
                </a:solidFill>
                <a:latin typeface="Montserrat"/>
                <a:ea typeface="Montserrat"/>
                <a:cs typeface="Montserrat"/>
                <a:sym typeface="Montserrat"/>
              </a:rPr>
              <a:t>Approved v</a:t>
            </a:r>
            <a:r>
              <a:rPr b="1" lang="en" sz="2000">
                <a:solidFill>
                  <a:srgbClr val="DB0080"/>
                </a:solidFill>
                <a:latin typeface="Montserrat"/>
                <a:ea typeface="Montserrat"/>
                <a:cs typeface="Montserrat"/>
                <a:sym typeface="Montserrat"/>
              </a:rPr>
              <a:t>ape recycling services </a:t>
            </a:r>
            <a:endParaRPr b="1" sz="2000">
              <a:solidFill>
                <a:srgbClr val="DB0080"/>
              </a:solidFill>
              <a:latin typeface="Montserrat"/>
              <a:ea typeface="Montserrat"/>
              <a:cs typeface="Montserrat"/>
              <a:sym typeface="Montserrat"/>
            </a:endParaRPr>
          </a:p>
        </p:txBody>
      </p:sp>
      <p:sp>
        <p:nvSpPr>
          <p:cNvPr id="814" name="Google Shape;814;p148"/>
          <p:cNvSpPr txBox="1"/>
          <p:nvPr>
            <p:ph idx="1" type="body"/>
          </p:nvPr>
        </p:nvSpPr>
        <p:spPr>
          <a:xfrm>
            <a:off x="342625" y="1239400"/>
            <a:ext cx="8460900" cy="361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333333"/>
                </a:solidFill>
                <a:highlight>
                  <a:schemeClr val="lt1"/>
                </a:highlight>
                <a:latin typeface="Montserrat"/>
                <a:ea typeface="Montserrat"/>
                <a:cs typeface="Montserrat"/>
                <a:sym typeface="Montserrat"/>
              </a:rPr>
              <a:t>These waste management companies can organise collection and recycling of vapes at Approved Authorised Approved Facilities (AATFs). </a:t>
            </a:r>
            <a:endParaRPr sz="1200">
              <a:solidFill>
                <a:srgbClr val="333333"/>
              </a:solidFill>
              <a:highlight>
                <a:schemeClr val="lt1"/>
              </a:highlight>
              <a:latin typeface="Montserrat"/>
              <a:ea typeface="Montserrat"/>
              <a:cs typeface="Montserrat"/>
              <a:sym typeface="Montserrat"/>
            </a:endParaRPr>
          </a:p>
          <a:p>
            <a:pPr indent="0" lvl="0" marL="0" rtl="0" algn="l">
              <a:spcBef>
                <a:spcPts val="0"/>
              </a:spcBef>
              <a:spcAft>
                <a:spcPts val="0"/>
              </a:spcAft>
              <a:buNone/>
            </a:pPr>
            <a:r>
              <a:t/>
            </a:r>
            <a:endParaRPr sz="1200">
              <a:solidFill>
                <a:srgbClr val="333333"/>
              </a:solidFill>
              <a:highlight>
                <a:schemeClr val="lt1"/>
              </a:highlight>
              <a:latin typeface="Montserrat"/>
              <a:ea typeface="Montserrat"/>
              <a:cs typeface="Montserrat"/>
              <a:sym typeface="Montserrat"/>
            </a:endParaRPr>
          </a:p>
          <a:p>
            <a:pPr indent="0" lvl="0" marL="0" rtl="0" algn="l">
              <a:spcBef>
                <a:spcPts val="0"/>
              </a:spcBef>
              <a:spcAft>
                <a:spcPts val="0"/>
              </a:spcAft>
              <a:buNone/>
            </a:pPr>
            <a:r>
              <a:t/>
            </a:r>
            <a:endParaRPr sz="1200">
              <a:solidFill>
                <a:srgbClr val="333333"/>
              </a:solidFill>
              <a:highlight>
                <a:schemeClr val="lt1"/>
              </a:highlight>
              <a:latin typeface="Montserrat"/>
              <a:ea typeface="Montserrat"/>
              <a:cs typeface="Montserrat"/>
              <a:sym typeface="Montserrat"/>
            </a:endParaRPr>
          </a:p>
          <a:p>
            <a:pPr indent="0" lvl="0" marL="0" rtl="0" algn="l">
              <a:spcBef>
                <a:spcPts val="0"/>
              </a:spcBef>
              <a:spcAft>
                <a:spcPts val="0"/>
              </a:spcAft>
              <a:buNone/>
            </a:pPr>
            <a:r>
              <a:rPr b="1" lang="en" sz="1200" u="sng">
                <a:solidFill>
                  <a:srgbClr val="DB0080"/>
                </a:solidFill>
                <a:latin typeface="Montserrat"/>
                <a:ea typeface="Montserrat"/>
                <a:cs typeface="Montserrat"/>
                <a:sym typeface="Montserrat"/>
                <a:hlinkClick r:id="rId3">
                  <a:extLst>
                    <a:ext uri="{A12FA001-AC4F-418D-AE19-62706E023703}">
                      <ahyp:hlinkClr val="tx"/>
                    </a:ext>
                  </a:extLst>
                </a:hlinkClick>
              </a:rPr>
              <a:t>Biffa</a:t>
            </a:r>
            <a:r>
              <a:rPr lang="en" sz="1200" u="sng">
                <a:solidFill>
                  <a:srgbClr val="DB0080"/>
                </a:solidFill>
                <a:latin typeface="Montserrat"/>
                <a:ea typeface="Montserrat"/>
                <a:cs typeface="Montserrat"/>
                <a:sym typeface="Montserrat"/>
              </a:rPr>
              <a:t> </a:t>
            </a:r>
            <a:r>
              <a:rPr lang="en" sz="1200">
                <a:solidFill>
                  <a:srgbClr val="333333"/>
                </a:solidFill>
                <a:latin typeface="Montserrat"/>
                <a:ea typeface="Montserrat"/>
                <a:cs typeface="Montserrat"/>
                <a:sym typeface="Montserrat"/>
              </a:rPr>
              <a:t>- contact: </a:t>
            </a:r>
            <a:r>
              <a:rPr lang="en" sz="1200" u="sng">
                <a:solidFill>
                  <a:srgbClr val="333333"/>
                </a:solidFill>
                <a:highlight>
                  <a:srgbClr val="FFFFFF"/>
                </a:highlight>
                <a:latin typeface="Montserrat"/>
                <a:ea typeface="Montserrat"/>
                <a:cs typeface="Montserrat"/>
                <a:sym typeface="Montserrat"/>
                <a:hlinkClick r:id="rId4">
                  <a:extLst>
                    <a:ext uri="{A12FA001-AC4F-418D-AE19-62706E023703}">
                      <ahyp:hlinkClr val="tx"/>
                    </a:ext>
                  </a:extLst>
                </a:hlinkClick>
              </a:rPr>
              <a:t>services@biffa.co.uk</a:t>
            </a:r>
            <a:endParaRPr sz="1200">
              <a:solidFill>
                <a:srgbClr val="333333"/>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sz="1200">
              <a:solidFill>
                <a:srgbClr val="333333"/>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b="1" lang="en" sz="1200" u="sng">
                <a:solidFill>
                  <a:srgbClr val="DB0080"/>
                </a:solidFill>
                <a:highlight>
                  <a:srgbClr val="FFFFFF"/>
                </a:highlight>
                <a:latin typeface="Montserrat"/>
                <a:ea typeface="Montserrat"/>
                <a:cs typeface="Montserrat"/>
                <a:sym typeface="Montserrat"/>
                <a:hlinkClick r:id="rId5">
                  <a:extLst>
                    <a:ext uri="{A12FA001-AC4F-418D-AE19-62706E023703}">
                      <ahyp:hlinkClr val="tx"/>
                    </a:ext>
                  </a:extLst>
                </a:hlinkClick>
              </a:rPr>
              <a:t>Environcom</a:t>
            </a:r>
            <a:r>
              <a:rPr lang="en" sz="1200">
                <a:solidFill>
                  <a:srgbClr val="333333"/>
                </a:solidFill>
                <a:highlight>
                  <a:srgbClr val="FFFFFF"/>
                </a:highlight>
                <a:latin typeface="Montserrat"/>
                <a:ea typeface="Montserrat"/>
                <a:cs typeface="Montserrat"/>
                <a:sym typeface="Montserrat"/>
              </a:rPr>
              <a:t> - contact: </a:t>
            </a:r>
            <a:r>
              <a:rPr lang="en" sz="1200" u="sng">
                <a:solidFill>
                  <a:srgbClr val="333333"/>
                </a:solidFill>
                <a:highlight>
                  <a:srgbClr val="FFFFFF"/>
                </a:highlight>
                <a:latin typeface="Montserrat"/>
                <a:ea typeface="Montserrat"/>
                <a:cs typeface="Montserrat"/>
                <a:sym typeface="Montserrat"/>
                <a:hlinkClick r:id="rId6">
                  <a:extLst>
                    <a:ext uri="{A12FA001-AC4F-418D-AE19-62706E023703}">
                      <ahyp:hlinkClr val="tx"/>
                    </a:ext>
                  </a:extLst>
                </a:hlinkClick>
              </a:rPr>
              <a:t>Alison.mitchell@environcom.co.uk</a:t>
            </a:r>
            <a:endParaRPr sz="1200">
              <a:solidFill>
                <a:srgbClr val="333333"/>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sz="1200">
              <a:solidFill>
                <a:srgbClr val="333333"/>
              </a:solidFill>
              <a:highlight>
                <a:srgbClr val="FFFFFF"/>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sz="1200" u="sng">
                <a:solidFill>
                  <a:srgbClr val="DB0080"/>
                </a:solidFill>
                <a:latin typeface="Montserrat"/>
                <a:ea typeface="Montserrat"/>
                <a:cs typeface="Montserrat"/>
                <a:sym typeface="Montserrat"/>
                <a:hlinkClick r:id="rId7">
                  <a:extLst>
                    <a:ext uri="{A12FA001-AC4F-418D-AE19-62706E023703}">
                      <ahyp:hlinkClr val="tx"/>
                    </a:ext>
                  </a:extLst>
                </a:hlinkClick>
              </a:rPr>
              <a:t>GAP Group</a:t>
            </a:r>
            <a:r>
              <a:rPr lang="en" sz="1200">
                <a:solidFill>
                  <a:srgbClr val="DB0080"/>
                </a:solidFill>
                <a:latin typeface="Montserrat"/>
                <a:ea typeface="Montserrat"/>
                <a:cs typeface="Montserrat"/>
                <a:sym typeface="Montserrat"/>
              </a:rPr>
              <a:t> </a:t>
            </a:r>
            <a:r>
              <a:rPr lang="en" sz="1200">
                <a:solidFill>
                  <a:srgbClr val="333333"/>
                </a:solidFill>
                <a:latin typeface="Montserrat"/>
                <a:ea typeface="Montserrat"/>
                <a:cs typeface="Montserrat"/>
                <a:sym typeface="Montserrat"/>
              </a:rPr>
              <a:t>- contact: </a:t>
            </a:r>
            <a:r>
              <a:rPr lang="en" sz="1200" u="sng">
                <a:solidFill>
                  <a:srgbClr val="333333"/>
                </a:solidFill>
                <a:latin typeface="Montserrat"/>
                <a:ea typeface="Montserrat"/>
                <a:cs typeface="Montserrat"/>
                <a:sym typeface="Montserrat"/>
                <a:hlinkClick r:id="rId8">
                  <a:extLst>
                    <a:ext uri="{A12FA001-AC4F-418D-AE19-62706E023703}">
                      <ahyp:hlinkClr val="tx"/>
                    </a:ext>
                  </a:extLst>
                </a:hlinkClick>
              </a:rPr>
              <a:t>waste@gapgroupuk.com</a:t>
            </a:r>
            <a:endParaRPr sz="1200">
              <a:solidFill>
                <a:srgbClr val="333333"/>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200">
              <a:solidFill>
                <a:srgbClr val="333333"/>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sz="1200" u="sng">
                <a:solidFill>
                  <a:srgbClr val="DB0080"/>
                </a:solidFill>
                <a:latin typeface="Montserrat"/>
                <a:ea typeface="Montserrat"/>
                <a:cs typeface="Montserrat"/>
                <a:sym typeface="Montserrat"/>
                <a:hlinkClick r:id="rId9">
                  <a:extLst>
                    <a:ext uri="{A12FA001-AC4F-418D-AE19-62706E023703}">
                      <ahyp:hlinkClr val="tx"/>
                    </a:ext>
                  </a:extLst>
                </a:hlinkClick>
              </a:rPr>
              <a:t>Reconomy</a:t>
            </a:r>
            <a:r>
              <a:rPr lang="en" sz="1200">
                <a:solidFill>
                  <a:srgbClr val="333333"/>
                </a:solidFill>
                <a:latin typeface="Montserrat"/>
                <a:ea typeface="Montserrat"/>
                <a:cs typeface="Montserrat"/>
                <a:sym typeface="Montserrat"/>
              </a:rPr>
              <a:t> - contact: </a:t>
            </a:r>
            <a:r>
              <a:rPr lang="en" sz="1200" u="sng">
                <a:solidFill>
                  <a:srgbClr val="333333"/>
                </a:solidFill>
                <a:latin typeface="Montserrat"/>
                <a:ea typeface="Montserrat"/>
                <a:cs typeface="Montserrat"/>
                <a:sym typeface="Montserrat"/>
                <a:hlinkClick r:id="rId10">
                  <a:extLst>
                    <a:ext uri="{A12FA001-AC4F-418D-AE19-62706E023703}">
                      <ahyp:hlinkClr val="tx"/>
                    </a:ext>
                  </a:extLst>
                </a:hlinkClick>
              </a:rPr>
              <a:t>enquiries@reconomy.com</a:t>
            </a:r>
            <a:endParaRPr sz="1200">
              <a:solidFill>
                <a:srgbClr val="333333"/>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200">
              <a:solidFill>
                <a:srgbClr val="333333"/>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sz="1200" u="sng">
                <a:solidFill>
                  <a:srgbClr val="DB0080"/>
                </a:solidFill>
                <a:latin typeface="Montserrat"/>
                <a:ea typeface="Montserrat"/>
                <a:cs typeface="Montserrat"/>
                <a:sym typeface="Montserrat"/>
                <a:hlinkClick r:id="rId11">
                  <a:extLst>
                    <a:ext uri="{A12FA001-AC4F-418D-AE19-62706E023703}">
                      <ahyp:hlinkClr val="tx"/>
                    </a:ext>
                  </a:extLst>
                </a:hlinkClick>
              </a:rPr>
              <a:t>Recover</a:t>
            </a:r>
            <a:r>
              <a:rPr lang="en" sz="1200">
                <a:solidFill>
                  <a:srgbClr val="333333"/>
                </a:solidFill>
                <a:latin typeface="Montserrat"/>
                <a:ea typeface="Montserrat"/>
                <a:cs typeface="Montserrat"/>
                <a:sym typeface="Montserrat"/>
              </a:rPr>
              <a:t> - contact: </a:t>
            </a:r>
            <a:r>
              <a:rPr lang="en" sz="1200" u="sng">
                <a:solidFill>
                  <a:srgbClr val="333333"/>
                </a:solidFill>
                <a:latin typeface="Montserrat"/>
                <a:ea typeface="Montserrat"/>
                <a:cs typeface="Montserrat"/>
                <a:sym typeface="Montserrat"/>
                <a:hlinkClick r:id="rId12">
                  <a:extLst>
                    <a:ext uri="{A12FA001-AC4F-418D-AE19-62706E023703}">
                      <ahyp:hlinkClr val="tx"/>
                    </a:ext>
                  </a:extLst>
                </a:hlinkClick>
              </a:rPr>
              <a:t>info@eco-recycle.co.uk</a:t>
            </a:r>
            <a:endParaRPr sz="1200">
              <a:solidFill>
                <a:srgbClr val="333333"/>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200">
              <a:solidFill>
                <a:srgbClr val="333333"/>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sz="1200" u="sng">
                <a:solidFill>
                  <a:srgbClr val="DB0080"/>
                </a:solidFill>
                <a:latin typeface="Montserrat"/>
                <a:ea typeface="Montserrat"/>
                <a:cs typeface="Montserrat"/>
                <a:sym typeface="Montserrat"/>
                <a:hlinkClick r:id="rId13">
                  <a:extLst>
                    <a:ext uri="{A12FA001-AC4F-418D-AE19-62706E023703}">
                      <ahyp:hlinkClr val="tx"/>
                    </a:ext>
                  </a:extLst>
                </a:hlinkClick>
              </a:rPr>
              <a:t>SWEEEP</a:t>
            </a:r>
            <a:r>
              <a:rPr lang="en" sz="1200">
                <a:solidFill>
                  <a:srgbClr val="333333"/>
                </a:solidFill>
                <a:latin typeface="Montserrat"/>
                <a:ea typeface="Montserrat"/>
                <a:cs typeface="Montserrat"/>
                <a:sym typeface="Montserrat"/>
              </a:rPr>
              <a:t> - contact: </a:t>
            </a:r>
            <a:r>
              <a:rPr lang="en" sz="1200" u="sng">
                <a:solidFill>
                  <a:srgbClr val="333333"/>
                </a:solidFill>
                <a:latin typeface="Montserrat"/>
                <a:ea typeface="Montserrat"/>
                <a:cs typeface="Montserrat"/>
                <a:sym typeface="Montserrat"/>
                <a:hlinkClick r:id="rId14">
                  <a:extLst>
                    <a:ext uri="{A12FA001-AC4F-418D-AE19-62706E023703}">
                      <ahyp:hlinkClr val="tx"/>
                    </a:ext>
                  </a:extLst>
                </a:hlinkClick>
              </a:rPr>
              <a:t>recycle@sweeep.co.uk</a:t>
            </a:r>
            <a:endParaRPr sz="1200">
              <a:solidFill>
                <a:srgbClr val="333333"/>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200">
              <a:solidFill>
                <a:srgbClr val="333333"/>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sz="1200" u="sng">
                <a:solidFill>
                  <a:srgbClr val="DB0080"/>
                </a:solidFill>
                <a:latin typeface="Montserrat"/>
                <a:ea typeface="Montserrat"/>
                <a:cs typeface="Montserrat"/>
                <a:sym typeface="Montserrat"/>
                <a:hlinkClick r:id="rId15">
                  <a:extLst>
                    <a:ext uri="{A12FA001-AC4F-418D-AE19-62706E023703}">
                      <ahyp:hlinkClr val="tx"/>
                    </a:ext>
                  </a:extLst>
                </a:hlinkClick>
              </a:rPr>
              <a:t>Veolia</a:t>
            </a:r>
            <a:r>
              <a:rPr lang="en" sz="1200">
                <a:solidFill>
                  <a:srgbClr val="DB0080"/>
                </a:solidFill>
                <a:latin typeface="Montserrat"/>
                <a:ea typeface="Montserrat"/>
                <a:cs typeface="Montserrat"/>
                <a:sym typeface="Montserrat"/>
              </a:rPr>
              <a:t> </a:t>
            </a:r>
            <a:r>
              <a:rPr lang="en" sz="1200">
                <a:solidFill>
                  <a:srgbClr val="333333"/>
                </a:solidFill>
                <a:latin typeface="Montserrat"/>
                <a:ea typeface="Montserrat"/>
                <a:cs typeface="Montserrat"/>
                <a:sym typeface="Montserrat"/>
              </a:rPr>
              <a:t>- contact: </a:t>
            </a:r>
            <a:r>
              <a:rPr lang="en" sz="1200" u="sng">
                <a:solidFill>
                  <a:srgbClr val="333333"/>
                </a:solidFill>
                <a:latin typeface="Montserrat"/>
                <a:ea typeface="Montserrat"/>
                <a:cs typeface="Montserrat"/>
                <a:sym typeface="Montserrat"/>
                <a:hlinkClick r:id="rId16">
                  <a:extLst>
                    <a:ext uri="{A12FA001-AC4F-418D-AE19-62706E023703}">
                      <ahyp:hlinkClr val="tx"/>
                    </a:ext>
                  </a:extLst>
                </a:hlinkClick>
              </a:rPr>
              <a:t>https://www.veolia.co.uk/contact-us</a:t>
            </a:r>
            <a:endParaRPr sz="1200">
              <a:solidFill>
                <a:srgbClr val="333333"/>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200">
              <a:solidFill>
                <a:srgbClr val="333333"/>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sz="1200" u="sng">
                <a:solidFill>
                  <a:srgbClr val="DB0080"/>
                </a:solidFill>
                <a:latin typeface="Montserrat"/>
                <a:ea typeface="Montserrat"/>
                <a:cs typeface="Montserrat"/>
                <a:sym typeface="Montserrat"/>
                <a:hlinkClick r:id="rId17">
                  <a:extLst>
                    <a:ext uri="{A12FA001-AC4F-418D-AE19-62706E023703}">
                      <ahyp:hlinkClr val="tx"/>
                    </a:ext>
                  </a:extLst>
                </a:hlinkClick>
              </a:rPr>
              <a:t>Waste Care</a:t>
            </a:r>
            <a:r>
              <a:rPr lang="en" sz="1200">
                <a:solidFill>
                  <a:srgbClr val="333333"/>
                </a:solidFill>
                <a:latin typeface="Montserrat"/>
                <a:ea typeface="Montserrat"/>
                <a:cs typeface="Montserrat"/>
                <a:sym typeface="Montserrat"/>
              </a:rPr>
              <a:t> - contact: </a:t>
            </a:r>
            <a:r>
              <a:rPr lang="en" sz="1200" u="sng">
                <a:solidFill>
                  <a:srgbClr val="333333"/>
                </a:solidFill>
                <a:latin typeface="Montserrat"/>
                <a:ea typeface="Montserrat"/>
                <a:cs typeface="Montserrat"/>
                <a:sym typeface="Montserrat"/>
                <a:hlinkClick r:id="rId18">
                  <a:extLst>
                    <a:ext uri="{A12FA001-AC4F-418D-AE19-62706E023703}">
                      <ahyp:hlinkClr val="tx"/>
                    </a:ext>
                  </a:extLst>
                </a:hlinkClick>
              </a:rPr>
              <a:t>recycling@wastecare.co.uk</a:t>
            </a:r>
            <a:endParaRPr sz="1200">
              <a:solidFill>
                <a:srgbClr val="333333"/>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i="1" sz="1200">
              <a:solidFill>
                <a:srgbClr val="333333"/>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sz="1200" u="sng">
                <a:solidFill>
                  <a:srgbClr val="DB0080"/>
                </a:solidFill>
                <a:latin typeface="Montserrat"/>
                <a:ea typeface="Montserrat"/>
                <a:cs typeface="Montserrat"/>
                <a:sym typeface="Montserrat"/>
                <a:hlinkClick r:id="rId19">
                  <a:extLst>
                    <a:ext uri="{A12FA001-AC4F-418D-AE19-62706E023703}">
                      <ahyp:hlinkClr val="tx"/>
                    </a:ext>
                  </a:extLst>
                </a:hlinkClick>
              </a:rPr>
              <a:t>Waste Experts</a:t>
            </a:r>
            <a:r>
              <a:rPr b="1" lang="en" sz="1200">
                <a:solidFill>
                  <a:srgbClr val="333333"/>
                </a:solidFill>
                <a:latin typeface="Montserrat"/>
                <a:ea typeface="Montserrat"/>
                <a:cs typeface="Montserrat"/>
                <a:sym typeface="Montserrat"/>
              </a:rPr>
              <a:t> </a:t>
            </a:r>
            <a:r>
              <a:rPr lang="en" sz="1200">
                <a:solidFill>
                  <a:srgbClr val="333333"/>
                </a:solidFill>
                <a:latin typeface="Montserrat"/>
                <a:ea typeface="Montserrat"/>
                <a:cs typeface="Montserrat"/>
                <a:sym typeface="Montserrat"/>
              </a:rPr>
              <a:t>- contact: </a:t>
            </a:r>
            <a:r>
              <a:rPr lang="en" sz="1200" u="sng">
                <a:solidFill>
                  <a:srgbClr val="333333"/>
                </a:solidFill>
                <a:latin typeface="Montserrat"/>
                <a:ea typeface="Montserrat"/>
                <a:cs typeface="Montserrat"/>
                <a:sym typeface="Montserrat"/>
                <a:hlinkClick r:id="rId20">
                  <a:extLst>
                    <a:ext uri="{A12FA001-AC4F-418D-AE19-62706E023703}">
                      <ahyp:hlinkClr val="tx"/>
                    </a:ext>
                  </a:extLst>
                </a:hlinkClick>
              </a:rPr>
              <a:t>info@wasteexperts.co.uk</a:t>
            </a:r>
            <a:endParaRPr sz="1200" u="sng">
              <a:solidFill>
                <a:srgbClr val="333333"/>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050">
              <a:solidFill>
                <a:srgbClr val="333333"/>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rgbClr val="333333"/>
              </a:solidFill>
              <a:latin typeface="Montserrat"/>
              <a:ea typeface="Montserrat"/>
              <a:cs typeface="Montserrat"/>
              <a:sym typeface="Montserrat"/>
            </a:endParaRPr>
          </a:p>
          <a:p>
            <a:pPr indent="0" lvl="0" marL="0" rtl="0" algn="l">
              <a:spcBef>
                <a:spcPts val="0"/>
              </a:spcBef>
              <a:spcAft>
                <a:spcPts val="0"/>
              </a:spcAft>
              <a:buNone/>
            </a:pPr>
            <a:r>
              <a:t/>
            </a:r>
            <a:endParaRPr sz="1200">
              <a:solidFill>
                <a:srgbClr val="333333"/>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300">
              <a:solidFill>
                <a:srgbClr val="333333"/>
              </a:solidFill>
              <a:latin typeface="Montserrat"/>
              <a:ea typeface="Montserrat"/>
              <a:cs typeface="Montserrat"/>
              <a:sym typeface="Montserra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pic>
        <p:nvPicPr>
          <p:cNvPr id="819" name="Google Shape;819;p149"/>
          <p:cNvPicPr preferRelativeResize="0"/>
          <p:nvPr/>
        </p:nvPicPr>
        <p:blipFill rotWithShape="1">
          <a:blip r:embed="rId3">
            <a:alphaModFix/>
          </a:blip>
          <a:srcRect b="0" l="0" r="0" t="15540"/>
          <a:stretch/>
        </p:blipFill>
        <p:spPr>
          <a:xfrm>
            <a:off x="13125" y="0"/>
            <a:ext cx="9144000" cy="5143499"/>
          </a:xfrm>
          <a:prstGeom prst="rect">
            <a:avLst/>
          </a:prstGeom>
          <a:noFill/>
          <a:ln>
            <a:noFill/>
          </a:ln>
        </p:spPr>
      </p:pic>
      <p:sp>
        <p:nvSpPr>
          <p:cNvPr id="820" name="Google Shape;820;p149"/>
          <p:cNvSpPr txBox="1"/>
          <p:nvPr>
            <p:ph idx="1" type="subTitle"/>
          </p:nvPr>
        </p:nvSpPr>
        <p:spPr>
          <a:xfrm>
            <a:off x="171225" y="4875750"/>
            <a:ext cx="8985900" cy="8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21" name="Google Shape;821;p149"/>
          <p:cNvSpPr txBox="1"/>
          <p:nvPr/>
        </p:nvSpPr>
        <p:spPr>
          <a:xfrm>
            <a:off x="0" y="1288050"/>
            <a:ext cx="9144000" cy="20010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3000">
              <a:solidFill>
                <a:srgbClr val="DB0080"/>
              </a:solidFill>
              <a:latin typeface="Montserrat Light"/>
              <a:ea typeface="Montserrat Light"/>
              <a:cs typeface="Montserrat Light"/>
              <a:sym typeface="Montserrat Light"/>
            </a:endParaRPr>
          </a:p>
          <a:p>
            <a:pPr indent="0" lvl="0" marL="0" rtl="0" algn="ctr">
              <a:spcBef>
                <a:spcPts val="0"/>
              </a:spcBef>
              <a:spcAft>
                <a:spcPts val="0"/>
              </a:spcAft>
              <a:buNone/>
            </a:pPr>
            <a:r>
              <a:rPr b="1" lang="en" sz="2900">
                <a:solidFill>
                  <a:srgbClr val="DB0080"/>
                </a:solidFill>
                <a:latin typeface="Montserrat"/>
                <a:ea typeface="Montserrat"/>
                <a:cs typeface="Montserrat"/>
                <a:sym typeface="Montserrat"/>
              </a:rPr>
              <a:t>How can onsite </a:t>
            </a:r>
            <a:r>
              <a:rPr b="1" lang="en" sz="2900" u="sng">
                <a:solidFill>
                  <a:srgbClr val="DB0080"/>
                </a:solidFill>
                <a:latin typeface="Montserrat"/>
                <a:ea typeface="Montserrat"/>
                <a:cs typeface="Montserrat"/>
                <a:sym typeface="Montserrat"/>
              </a:rPr>
              <a:t>vape sellers</a:t>
            </a:r>
            <a:r>
              <a:rPr b="1" lang="en" sz="2900">
                <a:solidFill>
                  <a:srgbClr val="DB0080"/>
                </a:solidFill>
                <a:latin typeface="Montserrat"/>
                <a:ea typeface="Montserrat"/>
                <a:cs typeface="Montserrat"/>
                <a:sym typeface="Montserrat"/>
              </a:rPr>
              <a:t> comply with environmental regulations?</a:t>
            </a:r>
            <a:endParaRPr b="1" sz="2900">
              <a:solidFill>
                <a:srgbClr val="DB0080"/>
              </a:solidFill>
              <a:latin typeface="Montserrat"/>
              <a:ea typeface="Montserrat"/>
              <a:cs typeface="Montserrat"/>
              <a:sym typeface="Montserrat"/>
            </a:endParaRPr>
          </a:p>
          <a:p>
            <a:pPr indent="0" lvl="0" marL="0" rtl="0" algn="ctr">
              <a:spcBef>
                <a:spcPts val="0"/>
              </a:spcBef>
              <a:spcAft>
                <a:spcPts val="0"/>
              </a:spcAft>
              <a:buNone/>
            </a:pPr>
            <a:r>
              <a:t/>
            </a:r>
            <a:endParaRPr sz="3000">
              <a:solidFill>
                <a:srgbClr val="DB0080"/>
              </a:solidFill>
              <a:latin typeface="Montserrat Light"/>
              <a:ea typeface="Montserrat Light"/>
              <a:cs typeface="Montserrat Light"/>
              <a:sym typeface="Montserrat Ligh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150"/>
          <p:cNvSpPr txBox="1"/>
          <p:nvPr/>
        </p:nvSpPr>
        <p:spPr>
          <a:xfrm>
            <a:off x="227425" y="174950"/>
            <a:ext cx="8642400" cy="6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DB0080"/>
                </a:solidFill>
                <a:latin typeface="Montserrat"/>
                <a:ea typeface="Montserrat"/>
                <a:cs typeface="Montserrat"/>
                <a:sym typeface="Montserrat"/>
              </a:rPr>
              <a:t>Seller</a:t>
            </a:r>
            <a:r>
              <a:rPr b="1" lang="en" sz="2000">
                <a:solidFill>
                  <a:srgbClr val="DB0080"/>
                </a:solidFill>
                <a:latin typeface="Montserrat"/>
                <a:ea typeface="Montserrat"/>
                <a:cs typeface="Montserrat"/>
                <a:sym typeface="Montserrat"/>
              </a:rPr>
              <a:t> </a:t>
            </a:r>
            <a:r>
              <a:rPr b="1" lang="en" sz="2000">
                <a:solidFill>
                  <a:srgbClr val="DB0080"/>
                </a:solidFill>
                <a:latin typeface="Montserrat"/>
                <a:ea typeface="Montserrat"/>
                <a:cs typeface="Montserrat"/>
                <a:sym typeface="Montserrat"/>
              </a:rPr>
              <a:t>responsibilities</a:t>
            </a:r>
            <a:r>
              <a:rPr b="1" lang="en" sz="2000">
                <a:solidFill>
                  <a:srgbClr val="DB0080"/>
                </a:solidFill>
                <a:latin typeface="Montserrat"/>
                <a:ea typeface="Montserrat"/>
                <a:cs typeface="Montserrat"/>
                <a:sym typeface="Montserrat"/>
              </a:rPr>
              <a:t> - </a:t>
            </a:r>
            <a:r>
              <a:rPr lang="en" sz="2000">
                <a:solidFill>
                  <a:srgbClr val="DB0080"/>
                </a:solidFill>
                <a:latin typeface="Montserrat"/>
                <a:ea typeface="Montserrat"/>
                <a:cs typeface="Montserrat"/>
                <a:sym typeface="Montserrat"/>
              </a:rPr>
              <a:t>for all retailers selling electricals</a:t>
            </a:r>
            <a:endParaRPr sz="2000">
              <a:solidFill>
                <a:srgbClr val="DB0080"/>
              </a:solidFill>
              <a:latin typeface="Montserrat"/>
              <a:ea typeface="Montserrat"/>
              <a:cs typeface="Montserrat"/>
              <a:sym typeface="Montserrat"/>
            </a:endParaRPr>
          </a:p>
        </p:txBody>
      </p:sp>
      <p:sp>
        <p:nvSpPr>
          <p:cNvPr id="827" name="Google Shape;827;p150"/>
          <p:cNvSpPr txBox="1"/>
          <p:nvPr/>
        </p:nvSpPr>
        <p:spPr>
          <a:xfrm>
            <a:off x="258025" y="747500"/>
            <a:ext cx="8581200" cy="3420300"/>
          </a:xfrm>
          <a:prstGeom prst="rect">
            <a:avLst/>
          </a:prstGeom>
          <a:noFill/>
          <a:ln>
            <a:noFill/>
          </a:ln>
        </p:spPr>
        <p:txBody>
          <a:bodyPr anchorCtr="0" anchor="t" bIns="91425" lIns="91425" spcFirstLastPara="1" rIns="91425" wrap="square" tIns="91425">
            <a:noAutofit/>
          </a:bodyPr>
          <a:lstStyle/>
          <a:p>
            <a:pPr indent="-311150" lvl="0" marL="457200" rtl="0" algn="l">
              <a:lnSpc>
                <a:spcPct val="100000"/>
              </a:lnSpc>
              <a:spcBef>
                <a:spcPts val="0"/>
              </a:spcBef>
              <a:spcAft>
                <a:spcPts val="0"/>
              </a:spcAft>
              <a:buClr>
                <a:srgbClr val="333333"/>
              </a:buClr>
              <a:buSzPts val="1300"/>
              <a:buFont typeface="Montserrat"/>
              <a:buChar char="●"/>
            </a:pPr>
            <a:r>
              <a:rPr b="1" lang="en" sz="1300">
                <a:solidFill>
                  <a:srgbClr val="333333"/>
                </a:solidFill>
                <a:latin typeface="Montserrat"/>
                <a:ea typeface="Montserrat"/>
                <a:cs typeface="Montserrat"/>
                <a:sym typeface="Montserrat"/>
              </a:rPr>
              <a:t>All retailers selling electricals</a:t>
            </a:r>
            <a:r>
              <a:rPr lang="en" sz="1300">
                <a:solidFill>
                  <a:srgbClr val="333333"/>
                </a:solidFill>
                <a:latin typeface="Montserrat"/>
                <a:ea typeface="Montserrat"/>
                <a:cs typeface="Montserrat"/>
                <a:sym typeface="Montserrat"/>
              </a:rPr>
              <a:t> (including vapes) need to provide a way for customers buying new electricals to dispose of their old electricals </a:t>
            </a:r>
            <a:r>
              <a:rPr lang="en" sz="1300">
                <a:solidFill>
                  <a:srgbClr val="DB0080"/>
                </a:solidFill>
                <a:latin typeface="Montserrat"/>
                <a:ea typeface="Montserrat"/>
                <a:cs typeface="Montserrat"/>
                <a:sym typeface="Montserrat"/>
              </a:rPr>
              <a:t>on a like-for-like basis </a:t>
            </a:r>
            <a:br>
              <a:rPr lang="en" sz="1300">
                <a:solidFill>
                  <a:srgbClr val="333333"/>
                </a:solidFill>
                <a:latin typeface="Montserrat"/>
                <a:ea typeface="Montserrat"/>
                <a:cs typeface="Montserrat"/>
                <a:sym typeface="Montserrat"/>
              </a:rPr>
            </a:br>
            <a:endParaRPr sz="1300">
              <a:solidFill>
                <a:srgbClr val="333333"/>
              </a:solidFill>
              <a:latin typeface="Montserrat"/>
              <a:ea typeface="Montserrat"/>
              <a:cs typeface="Montserrat"/>
              <a:sym typeface="Montserrat"/>
            </a:endParaRPr>
          </a:p>
          <a:p>
            <a:pPr indent="-311150" lvl="0" marL="457200" rtl="0" algn="l">
              <a:lnSpc>
                <a:spcPct val="100000"/>
              </a:lnSpc>
              <a:spcBef>
                <a:spcPts val="0"/>
              </a:spcBef>
              <a:spcAft>
                <a:spcPts val="0"/>
              </a:spcAft>
              <a:buClr>
                <a:srgbClr val="333333"/>
              </a:buClr>
              <a:buSzPts val="1300"/>
              <a:buFont typeface="Montserrat"/>
              <a:buChar char="●"/>
            </a:pPr>
            <a:r>
              <a:rPr lang="en" sz="1300">
                <a:solidFill>
                  <a:srgbClr val="333333"/>
                </a:solidFill>
                <a:latin typeface="Montserrat"/>
                <a:ea typeface="Montserrat"/>
                <a:cs typeface="Montserrat"/>
                <a:sym typeface="Montserrat"/>
              </a:rPr>
              <a:t>They must take back items that have the same function, regardless of brand</a:t>
            </a:r>
            <a:br>
              <a:rPr lang="en" sz="1300">
                <a:solidFill>
                  <a:srgbClr val="333333"/>
                </a:solidFill>
                <a:latin typeface="Montserrat"/>
                <a:ea typeface="Montserrat"/>
                <a:cs typeface="Montserrat"/>
                <a:sym typeface="Montserrat"/>
              </a:rPr>
            </a:br>
            <a:endParaRPr sz="1300">
              <a:solidFill>
                <a:srgbClr val="333333"/>
              </a:solidFill>
              <a:latin typeface="Montserrat"/>
              <a:ea typeface="Montserrat"/>
              <a:cs typeface="Montserrat"/>
              <a:sym typeface="Montserrat"/>
            </a:endParaRPr>
          </a:p>
          <a:p>
            <a:pPr indent="-311150" lvl="0" marL="457200" rtl="0" algn="l">
              <a:spcBef>
                <a:spcPts val="0"/>
              </a:spcBef>
              <a:spcAft>
                <a:spcPts val="0"/>
              </a:spcAft>
              <a:buClr>
                <a:srgbClr val="333333"/>
              </a:buClr>
              <a:buSzPts val="1300"/>
              <a:buFont typeface="Montserrat"/>
              <a:buChar char="●"/>
            </a:pPr>
            <a:r>
              <a:rPr lang="en" sz="1300">
                <a:solidFill>
                  <a:srgbClr val="333333"/>
                </a:solidFill>
                <a:latin typeface="Montserrat"/>
                <a:ea typeface="Montserrat"/>
                <a:cs typeface="Montserrat"/>
                <a:sym typeface="Montserrat"/>
              </a:rPr>
              <a:t>C</a:t>
            </a:r>
            <a:r>
              <a:rPr lang="en" sz="1300">
                <a:solidFill>
                  <a:srgbClr val="333333"/>
                </a:solidFill>
                <a:latin typeface="Montserrat"/>
                <a:ea typeface="Montserrat"/>
                <a:cs typeface="Montserrat"/>
                <a:sym typeface="Montserrat"/>
              </a:rPr>
              <a:t>urrently there is no distinction between the types of e-cigarettes or vapes that they sell in regards to takeback obligations e.g. stalls selling reusable vapes must take back disposables</a:t>
            </a:r>
            <a:endParaRPr sz="1300">
              <a:solidFill>
                <a:srgbClr val="333333"/>
              </a:solidFill>
              <a:latin typeface="Montserrat"/>
              <a:ea typeface="Montserrat"/>
              <a:cs typeface="Montserrat"/>
              <a:sym typeface="Montserrat"/>
            </a:endParaRPr>
          </a:p>
          <a:p>
            <a:pPr indent="-311150" lvl="1" marL="914400" rtl="0" algn="l">
              <a:spcBef>
                <a:spcPts val="0"/>
              </a:spcBef>
              <a:spcAft>
                <a:spcPts val="0"/>
              </a:spcAft>
              <a:buClr>
                <a:srgbClr val="333333"/>
              </a:buClr>
              <a:buSzPts val="1300"/>
              <a:buFont typeface="Montserrat"/>
              <a:buChar char="○"/>
            </a:pPr>
            <a:r>
              <a:rPr lang="en" sz="1300">
                <a:solidFill>
                  <a:srgbClr val="333333"/>
                </a:solidFill>
                <a:latin typeface="Montserrat"/>
                <a:ea typeface="Montserrat"/>
                <a:cs typeface="Montserrat"/>
                <a:sym typeface="Montserrat"/>
              </a:rPr>
              <a:t>All types count the same, therefore if they sell any type of e-cigarette or vape then they are legally required to takeback any type </a:t>
            </a:r>
            <a:r>
              <a:rPr lang="en" sz="1300">
                <a:solidFill>
                  <a:srgbClr val="DB0080"/>
                </a:solidFill>
                <a:latin typeface="Montserrat"/>
                <a:ea typeface="Montserrat"/>
                <a:cs typeface="Montserrat"/>
                <a:sym typeface="Montserrat"/>
              </a:rPr>
              <a:t>on a like-for-like basis</a:t>
            </a:r>
            <a:br>
              <a:rPr lang="en" sz="1300">
                <a:solidFill>
                  <a:srgbClr val="DB0080"/>
                </a:solidFill>
                <a:latin typeface="Montserrat"/>
                <a:ea typeface="Montserrat"/>
                <a:cs typeface="Montserrat"/>
                <a:sym typeface="Montserrat"/>
              </a:rPr>
            </a:br>
            <a:endParaRPr sz="1300">
              <a:solidFill>
                <a:srgbClr val="333333"/>
              </a:solidFill>
              <a:latin typeface="Montserrat"/>
              <a:ea typeface="Montserrat"/>
              <a:cs typeface="Montserrat"/>
              <a:sym typeface="Montserrat"/>
            </a:endParaRPr>
          </a:p>
          <a:p>
            <a:pPr indent="-311150" lvl="0" marL="457200" rtl="0" algn="l">
              <a:lnSpc>
                <a:spcPct val="100000"/>
              </a:lnSpc>
              <a:spcBef>
                <a:spcPts val="0"/>
              </a:spcBef>
              <a:spcAft>
                <a:spcPts val="0"/>
              </a:spcAft>
              <a:buClr>
                <a:srgbClr val="333333"/>
              </a:buClr>
              <a:buSzPts val="1300"/>
              <a:buFont typeface="Montserrat"/>
              <a:buChar char="●"/>
            </a:pPr>
            <a:r>
              <a:rPr lang="en" sz="1300">
                <a:solidFill>
                  <a:srgbClr val="333333"/>
                </a:solidFill>
                <a:latin typeface="Montserrat"/>
                <a:ea typeface="Montserrat"/>
                <a:cs typeface="Montserrat"/>
                <a:sym typeface="Montserrat"/>
              </a:rPr>
              <a:t>They have 3 options to offer this take-back service to your customers</a:t>
            </a:r>
            <a:endParaRPr sz="1300">
              <a:solidFill>
                <a:srgbClr val="333333"/>
              </a:solidFill>
              <a:latin typeface="Montserrat"/>
              <a:ea typeface="Montserrat"/>
              <a:cs typeface="Montserrat"/>
              <a:sym typeface="Montserrat"/>
            </a:endParaRPr>
          </a:p>
          <a:p>
            <a:pPr indent="-311150" lvl="1" marL="914400" rtl="0" algn="l">
              <a:lnSpc>
                <a:spcPct val="100000"/>
              </a:lnSpc>
              <a:spcBef>
                <a:spcPts val="0"/>
              </a:spcBef>
              <a:spcAft>
                <a:spcPts val="0"/>
              </a:spcAft>
              <a:buClr>
                <a:srgbClr val="333333"/>
              </a:buClr>
              <a:buSzPts val="1300"/>
              <a:buFont typeface="Montserrat"/>
              <a:buChar char="○"/>
            </a:pPr>
            <a:r>
              <a:rPr lang="en" sz="1300">
                <a:solidFill>
                  <a:srgbClr val="333333"/>
                </a:solidFill>
                <a:latin typeface="Montserrat"/>
                <a:ea typeface="Montserrat"/>
                <a:cs typeface="Montserrat"/>
                <a:sym typeface="Montserrat"/>
              </a:rPr>
              <a:t>provide a</a:t>
            </a:r>
            <a:r>
              <a:rPr lang="en" sz="1300">
                <a:solidFill>
                  <a:srgbClr val="333333"/>
                </a:solidFill>
                <a:uFill>
                  <a:noFill/>
                </a:uFill>
                <a:latin typeface="Montserrat"/>
                <a:ea typeface="Montserrat"/>
                <a:cs typeface="Montserrat"/>
                <a:sym typeface="Montserrat"/>
                <a:hlinkClick r:id="rId3">
                  <a:extLst>
                    <a:ext uri="{A12FA001-AC4F-418D-AE19-62706E023703}">
                      <ahyp:hlinkClr val="tx"/>
                    </a:ext>
                  </a:extLst>
                </a:hlinkClick>
              </a:rPr>
              <a:t> </a:t>
            </a:r>
            <a:r>
              <a:rPr lang="en" sz="1300" u="sng">
                <a:solidFill>
                  <a:srgbClr val="DB0080"/>
                </a:solidFill>
                <a:latin typeface="Montserrat"/>
                <a:ea typeface="Montserrat"/>
                <a:cs typeface="Montserrat"/>
                <a:sym typeface="Montserrat"/>
                <a:hlinkClick r:id="rId4">
                  <a:extLst>
                    <a:ext uri="{A12FA001-AC4F-418D-AE19-62706E023703}">
                      <ahyp:hlinkClr val="tx"/>
                    </a:ext>
                  </a:extLst>
                </a:hlinkClick>
              </a:rPr>
              <a:t>free, in store recycling service</a:t>
            </a:r>
            <a:r>
              <a:rPr lang="en" sz="1300">
                <a:solidFill>
                  <a:srgbClr val="DB0080"/>
                </a:solidFill>
                <a:latin typeface="Montserrat"/>
                <a:ea typeface="Montserrat"/>
                <a:cs typeface="Montserrat"/>
                <a:sym typeface="Montserrat"/>
              </a:rPr>
              <a:t> </a:t>
            </a:r>
            <a:endParaRPr sz="1300">
              <a:solidFill>
                <a:srgbClr val="DB0080"/>
              </a:solidFill>
              <a:latin typeface="Montserrat"/>
              <a:ea typeface="Montserrat"/>
              <a:cs typeface="Montserrat"/>
              <a:sym typeface="Montserrat"/>
            </a:endParaRPr>
          </a:p>
          <a:p>
            <a:pPr indent="-311150" lvl="1" marL="914400" rtl="0" algn="l">
              <a:lnSpc>
                <a:spcPct val="100000"/>
              </a:lnSpc>
              <a:spcBef>
                <a:spcPts val="0"/>
              </a:spcBef>
              <a:spcAft>
                <a:spcPts val="0"/>
              </a:spcAft>
              <a:buClr>
                <a:srgbClr val="333333"/>
              </a:buClr>
              <a:buSzPts val="1300"/>
              <a:buFont typeface="Montserrat"/>
              <a:buChar char="○"/>
            </a:pPr>
            <a:r>
              <a:rPr lang="en" sz="1300">
                <a:solidFill>
                  <a:srgbClr val="333333"/>
                </a:solidFill>
                <a:latin typeface="Montserrat"/>
                <a:ea typeface="Montserrat"/>
                <a:cs typeface="Montserrat"/>
                <a:sym typeface="Montserrat"/>
              </a:rPr>
              <a:t>set up an</a:t>
            </a:r>
            <a:r>
              <a:rPr lang="en" sz="1300">
                <a:solidFill>
                  <a:srgbClr val="333333"/>
                </a:solidFill>
                <a:uFill>
                  <a:noFill/>
                </a:uFill>
                <a:latin typeface="Montserrat"/>
                <a:ea typeface="Montserrat"/>
                <a:cs typeface="Montserrat"/>
                <a:sym typeface="Montserrat"/>
                <a:hlinkClick r:id="rId5">
                  <a:extLst>
                    <a:ext uri="{A12FA001-AC4F-418D-AE19-62706E023703}">
                      <ahyp:hlinkClr val="tx"/>
                    </a:ext>
                  </a:extLst>
                </a:hlinkClick>
              </a:rPr>
              <a:t> </a:t>
            </a:r>
            <a:r>
              <a:rPr lang="en" sz="1300" u="sng">
                <a:solidFill>
                  <a:srgbClr val="DB0080"/>
                </a:solidFill>
                <a:latin typeface="Montserrat"/>
                <a:ea typeface="Montserrat"/>
                <a:cs typeface="Montserrat"/>
                <a:sym typeface="Montserrat"/>
                <a:hlinkClick r:id="rId6">
                  <a:extLst>
                    <a:ext uri="{A12FA001-AC4F-418D-AE19-62706E023703}">
                      <ahyp:hlinkClr val="tx"/>
                    </a:ext>
                  </a:extLst>
                </a:hlinkClick>
              </a:rPr>
              <a:t>alternative recycling service</a:t>
            </a:r>
            <a:endParaRPr sz="1300">
              <a:solidFill>
                <a:srgbClr val="DB0080"/>
              </a:solidFill>
              <a:latin typeface="Montserrat"/>
              <a:ea typeface="Montserrat"/>
              <a:cs typeface="Montserrat"/>
              <a:sym typeface="Montserrat"/>
            </a:endParaRPr>
          </a:p>
          <a:p>
            <a:pPr indent="-311150" lvl="1" marL="914400" rtl="0" algn="l">
              <a:lnSpc>
                <a:spcPct val="100000"/>
              </a:lnSpc>
              <a:spcBef>
                <a:spcPts val="0"/>
              </a:spcBef>
              <a:spcAft>
                <a:spcPts val="0"/>
              </a:spcAft>
              <a:buClr>
                <a:srgbClr val="333333"/>
              </a:buClr>
              <a:buSzPts val="1300"/>
              <a:buFont typeface="Montserrat"/>
              <a:buChar char="○"/>
            </a:pPr>
            <a:r>
              <a:rPr lang="en" sz="1300">
                <a:solidFill>
                  <a:srgbClr val="333333"/>
                </a:solidFill>
                <a:latin typeface="Montserrat"/>
                <a:ea typeface="Montserrat"/>
                <a:cs typeface="Montserrat"/>
                <a:sym typeface="Montserrat"/>
              </a:rPr>
              <a:t>join the</a:t>
            </a:r>
            <a:r>
              <a:rPr lang="en" sz="1300">
                <a:solidFill>
                  <a:srgbClr val="333333"/>
                </a:solidFill>
                <a:uFill>
                  <a:noFill/>
                </a:uFill>
                <a:latin typeface="Montserrat"/>
                <a:ea typeface="Montserrat"/>
                <a:cs typeface="Montserrat"/>
                <a:sym typeface="Montserrat"/>
                <a:hlinkClick r:id="rId7">
                  <a:extLst>
                    <a:ext uri="{A12FA001-AC4F-418D-AE19-62706E023703}">
                      <ahyp:hlinkClr val="tx"/>
                    </a:ext>
                  </a:extLst>
                </a:hlinkClick>
              </a:rPr>
              <a:t> </a:t>
            </a:r>
            <a:r>
              <a:rPr lang="en" sz="1300" u="sng">
                <a:solidFill>
                  <a:srgbClr val="DB0080"/>
                </a:solidFill>
                <a:latin typeface="Montserrat"/>
                <a:ea typeface="Montserrat"/>
                <a:cs typeface="Montserrat"/>
                <a:sym typeface="Montserrat"/>
                <a:hlinkClick r:id="rId8">
                  <a:extLst>
                    <a:ext uri="{A12FA001-AC4F-418D-AE19-62706E023703}">
                      <ahyp:hlinkClr val="tx"/>
                    </a:ext>
                  </a:extLst>
                </a:hlinkClick>
              </a:rPr>
              <a:t>Distributor Takeback Scheme (DTS)</a:t>
            </a:r>
            <a:r>
              <a:rPr lang="en" sz="1300">
                <a:solidFill>
                  <a:srgbClr val="333333"/>
                </a:solidFill>
                <a:latin typeface="Montserrat"/>
                <a:ea typeface="Montserrat"/>
                <a:cs typeface="Montserrat"/>
                <a:sym typeface="Montserrat"/>
              </a:rPr>
              <a:t> - if they sell electricals worth &lt; £100k, or online only</a:t>
            </a:r>
            <a:br>
              <a:rPr lang="en" sz="1300">
                <a:solidFill>
                  <a:srgbClr val="333333"/>
                </a:solidFill>
                <a:latin typeface="Montserrat"/>
                <a:ea typeface="Montserrat"/>
                <a:cs typeface="Montserrat"/>
                <a:sym typeface="Montserrat"/>
              </a:rPr>
            </a:br>
            <a:endParaRPr sz="1300">
              <a:solidFill>
                <a:srgbClr val="333333"/>
              </a:solidFill>
              <a:latin typeface="Montserrat"/>
              <a:ea typeface="Montserrat"/>
              <a:cs typeface="Montserrat"/>
              <a:sym typeface="Montserrat"/>
            </a:endParaRPr>
          </a:p>
          <a:p>
            <a:pPr indent="-311150" lvl="0" marL="457200" rtl="0" algn="l">
              <a:lnSpc>
                <a:spcPct val="100000"/>
              </a:lnSpc>
              <a:spcBef>
                <a:spcPts val="0"/>
              </a:spcBef>
              <a:spcAft>
                <a:spcPts val="0"/>
              </a:spcAft>
              <a:buClr>
                <a:srgbClr val="333333"/>
              </a:buClr>
              <a:buSzPts val="1300"/>
              <a:buFont typeface="Montserrat"/>
              <a:buChar char="●"/>
            </a:pPr>
            <a:r>
              <a:rPr lang="en" sz="1300">
                <a:solidFill>
                  <a:srgbClr val="333333"/>
                </a:solidFill>
                <a:highlight>
                  <a:srgbClr val="FFFFFF"/>
                </a:highlight>
                <a:latin typeface="Montserrat"/>
                <a:ea typeface="Montserrat"/>
                <a:cs typeface="Montserrat"/>
                <a:sym typeface="Montserrat"/>
              </a:rPr>
              <a:t>If they fail to comply with the waste electrical and electronic equipment (WEEE) regulations, they </a:t>
            </a:r>
            <a:r>
              <a:rPr b="1" lang="en" sz="1300">
                <a:solidFill>
                  <a:srgbClr val="333333"/>
                </a:solidFill>
                <a:highlight>
                  <a:srgbClr val="FFFFFF"/>
                </a:highlight>
                <a:latin typeface="Montserrat"/>
                <a:ea typeface="Montserrat"/>
                <a:cs typeface="Montserrat"/>
                <a:sym typeface="Montserrat"/>
              </a:rPr>
              <a:t>can be prosecuted and get an unlimited fine</a:t>
            </a:r>
            <a:r>
              <a:rPr lang="en" sz="1300">
                <a:solidFill>
                  <a:srgbClr val="333333"/>
                </a:solidFill>
                <a:highlight>
                  <a:srgbClr val="FFFFFF"/>
                </a:highlight>
                <a:latin typeface="Montserrat"/>
                <a:ea typeface="Montserrat"/>
                <a:cs typeface="Montserrat"/>
                <a:sym typeface="Montserrat"/>
              </a:rPr>
              <a:t> from a magistrates’ court or a Crown Court.</a:t>
            </a:r>
            <a:r>
              <a:rPr lang="en" sz="1300">
                <a:solidFill>
                  <a:srgbClr val="333333"/>
                </a:solidFill>
                <a:latin typeface="Montserrat"/>
                <a:ea typeface="Montserrat"/>
                <a:cs typeface="Montserrat"/>
                <a:sym typeface="Montserrat"/>
              </a:rPr>
              <a:t> </a:t>
            </a:r>
            <a:endParaRPr sz="1100">
              <a:solidFill>
                <a:srgbClr val="333333"/>
              </a:solidFill>
              <a:latin typeface="Montserrat"/>
              <a:ea typeface="Montserrat"/>
              <a:cs typeface="Montserrat"/>
              <a:sym typeface="Montserrat"/>
            </a:endParaRPr>
          </a:p>
          <a:p>
            <a:pPr indent="0" lvl="0" marL="1828800" rtl="0" algn="l">
              <a:lnSpc>
                <a:spcPct val="100000"/>
              </a:lnSpc>
              <a:spcBef>
                <a:spcPts val="1200"/>
              </a:spcBef>
              <a:spcAft>
                <a:spcPts val="0"/>
              </a:spcAft>
              <a:buNone/>
            </a:pPr>
            <a:r>
              <a:rPr lang="en" sz="1000">
                <a:solidFill>
                  <a:srgbClr val="333333"/>
                </a:solidFill>
                <a:latin typeface="Montserrat"/>
                <a:ea typeface="Montserrat"/>
                <a:cs typeface="Montserrat"/>
                <a:sym typeface="Montserrat"/>
              </a:rPr>
              <a:t>    	             </a:t>
            </a:r>
            <a:r>
              <a:rPr lang="en" sz="900">
                <a:solidFill>
                  <a:srgbClr val="333333"/>
                </a:solidFill>
                <a:latin typeface="Montserrat"/>
                <a:ea typeface="Montserrat"/>
                <a:cs typeface="Montserrat"/>
                <a:sym typeface="Montserrat"/>
              </a:rPr>
              <a:t> * Source: </a:t>
            </a:r>
            <a:r>
              <a:rPr lang="en" sz="900" u="sng">
                <a:solidFill>
                  <a:srgbClr val="333333"/>
                </a:solidFill>
                <a:latin typeface="Montserrat"/>
                <a:ea typeface="Montserrat"/>
                <a:cs typeface="Montserrat"/>
                <a:sym typeface="Montserrat"/>
                <a:hlinkClick r:id="rId9">
                  <a:extLst>
                    <a:ext uri="{A12FA001-AC4F-418D-AE19-62706E023703}">
                      <ahyp:hlinkClr val="tx"/>
                    </a:ext>
                  </a:extLst>
                </a:hlinkClick>
              </a:rPr>
              <a:t>Electrical waste: retailer and distributor responsibilities: Take back waste in store - GOV.UK</a:t>
            </a:r>
            <a:endParaRPr b="1" sz="900">
              <a:solidFill>
                <a:srgbClr val="333333"/>
              </a:solidFill>
              <a:latin typeface="Montserrat"/>
              <a:ea typeface="Montserrat"/>
              <a:cs typeface="Montserrat"/>
              <a:sym typeface="Montserrat"/>
            </a:endParaRPr>
          </a:p>
          <a:p>
            <a:pPr indent="0" lvl="0" marL="0" rtl="0" algn="l">
              <a:lnSpc>
                <a:spcPct val="100000"/>
              </a:lnSpc>
              <a:spcBef>
                <a:spcPts val="1200"/>
              </a:spcBef>
              <a:spcAft>
                <a:spcPts val="0"/>
              </a:spcAft>
              <a:buNone/>
            </a:pPr>
            <a:r>
              <a:rPr lang="en" sz="1200">
                <a:solidFill>
                  <a:srgbClr val="333333"/>
                </a:solidFill>
                <a:latin typeface="Montserrat"/>
                <a:ea typeface="Montserrat"/>
                <a:cs typeface="Montserrat"/>
                <a:sym typeface="Montserrat"/>
              </a:rPr>
              <a:t> </a:t>
            </a:r>
            <a:endParaRPr sz="1200">
              <a:solidFill>
                <a:srgbClr val="333333"/>
              </a:solidFill>
              <a:latin typeface="Montserrat"/>
              <a:ea typeface="Montserrat"/>
              <a:cs typeface="Montserrat"/>
              <a:sym typeface="Montserrat"/>
            </a:endParaRPr>
          </a:p>
          <a:p>
            <a:pPr indent="0" lvl="0" marL="0" rtl="0" algn="l">
              <a:lnSpc>
                <a:spcPct val="100000"/>
              </a:lnSpc>
              <a:spcBef>
                <a:spcPts val="1200"/>
              </a:spcBef>
              <a:spcAft>
                <a:spcPts val="0"/>
              </a:spcAft>
              <a:buNone/>
            </a:pPr>
            <a:r>
              <a:t/>
            </a:r>
            <a:endParaRPr sz="1000">
              <a:solidFill>
                <a:srgbClr val="333333"/>
              </a:solidFill>
              <a:latin typeface="Montserrat"/>
              <a:ea typeface="Montserrat"/>
              <a:cs typeface="Montserrat"/>
              <a:sym typeface="Montserrat"/>
            </a:endParaRPr>
          </a:p>
          <a:p>
            <a:pPr indent="0" lvl="0" marL="0" rtl="0" algn="l">
              <a:lnSpc>
                <a:spcPct val="100000"/>
              </a:lnSpc>
              <a:spcBef>
                <a:spcPts val="0"/>
              </a:spcBef>
              <a:spcAft>
                <a:spcPts val="0"/>
              </a:spcAft>
              <a:buNone/>
            </a:pPr>
            <a:r>
              <a:t/>
            </a:r>
            <a:endParaRPr sz="1100">
              <a:solidFill>
                <a:srgbClr val="333333"/>
              </a:solidFill>
              <a:latin typeface="Montserrat"/>
              <a:ea typeface="Montserrat"/>
              <a:cs typeface="Montserrat"/>
              <a:sym typeface="Montserrat"/>
            </a:endParaRPr>
          </a:p>
          <a:p>
            <a:pPr indent="0" lvl="0" marL="457200" rtl="0" algn="l">
              <a:lnSpc>
                <a:spcPct val="100000"/>
              </a:lnSpc>
              <a:spcBef>
                <a:spcPts val="0"/>
              </a:spcBef>
              <a:spcAft>
                <a:spcPts val="0"/>
              </a:spcAft>
              <a:buNone/>
            </a:pPr>
            <a:r>
              <a:t/>
            </a:r>
            <a:endParaRPr sz="1100">
              <a:solidFill>
                <a:srgbClr val="333333"/>
              </a:solidFill>
              <a:latin typeface="Montserrat"/>
              <a:ea typeface="Montserrat"/>
              <a:cs typeface="Montserrat"/>
              <a:sym typeface="Montserrat"/>
            </a:endParaRPr>
          </a:p>
          <a:p>
            <a:pPr indent="0" lvl="0" marL="0" rtl="0" algn="l">
              <a:lnSpc>
                <a:spcPct val="100000"/>
              </a:lnSpc>
              <a:spcBef>
                <a:spcPts val="0"/>
              </a:spcBef>
              <a:spcAft>
                <a:spcPts val="0"/>
              </a:spcAft>
              <a:buClr>
                <a:srgbClr val="000000"/>
              </a:buClr>
              <a:buSzPts val="1100"/>
              <a:buFont typeface="Arial"/>
              <a:buNone/>
            </a:pPr>
            <a:r>
              <a:t/>
            </a:r>
            <a:endParaRPr sz="1100">
              <a:solidFill>
                <a:srgbClr val="333333"/>
              </a:solidFill>
              <a:latin typeface="Montserrat"/>
              <a:ea typeface="Montserrat"/>
              <a:cs typeface="Montserrat"/>
              <a:sym typeface="Montserrat"/>
            </a:endParaRPr>
          </a:p>
          <a:p>
            <a:pPr indent="0" lvl="0" marL="0" rtl="0" algn="l">
              <a:lnSpc>
                <a:spcPct val="100000"/>
              </a:lnSpc>
              <a:spcBef>
                <a:spcPts val="0"/>
              </a:spcBef>
              <a:spcAft>
                <a:spcPts val="0"/>
              </a:spcAft>
              <a:buNone/>
            </a:pPr>
            <a:r>
              <a:t/>
            </a:r>
            <a:endParaRPr>
              <a:solidFill>
                <a:srgbClr val="333333"/>
              </a:solidFill>
              <a:latin typeface="Montserrat"/>
              <a:ea typeface="Montserrat"/>
              <a:cs typeface="Montserrat"/>
              <a:sym typeface="Montserrat"/>
            </a:endParaRPr>
          </a:p>
          <a:p>
            <a:pPr indent="0" lvl="0" marL="0" rtl="0" algn="l">
              <a:lnSpc>
                <a:spcPct val="100000"/>
              </a:lnSpc>
              <a:spcBef>
                <a:spcPts val="0"/>
              </a:spcBef>
              <a:spcAft>
                <a:spcPts val="0"/>
              </a:spcAft>
              <a:buNone/>
            </a:pPr>
            <a:r>
              <a:t/>
            </a:r>
            <a:endParaRPr sz="1100">
              <a:solidFill>
                <a:srgbClr val="333333"/>
              </a:solidFill>
              <a:latin typeface="Montserrat"/>
              <a:ea typeface="Montserrat"/>
              <a:cs typeface="Montserrat"/>
              <a:sym typeface="Montserrat"/>
            </a:endParaRPr>
          </a:p>
          <a:p>
            <a:pPr indent="0" lvl="0" marL="457200" rtl="0" algn="l">
              <a:spcBef>
                <a:spcPts val="0"/>
              </a:spcBef>
              <a:spcAft>
                <a:spcPts val="0"/>
              </a:spcAft>
              <a:buClr>
                <a:schemeClr val="dk1"/>
              </a:buClr>
              <a:buSzPts val="1100"/>
              <a:buFont typeface="Arial"/>
              <a:buNone/>
            </a:pPr>
            <a:r>
              <a:t/>
            </a:r>
            <a:endParaRPr sz="1100">
              <a:solidFill>
                <a:srgbClr val="333333"/>
              </a:solidFill>
              <a:latin typeface="Montserrat"/>
              <a:ea typeface="Montserrat"/>
              <a:cs typeface="Montserrat"/>
              <a:sym typeface="Montserrat"/>
            </a:endParaRPr>
          </a:p>
          <a:p>
            <a:pPr indent="0" lvl="0" marL="0" rtl="0" algn="l">
              <a:spcBef>
                <a:spcPts val="0"/>
              </a:spcBef>
              <a:spcAft>
                <a:spcPts val="0"/>
              </a:spcAft>
              <a:buNone/>
            </a:pPr>
            <a:r>
              <a:t/>
            </a:r>
            <a:endParaRPr>
              <a:solidFill>
                <a:srgbClr val="333333"/>
              </a:solidFill>
              <a:latin typeface="Montserrat"/>
              <a:ea typeface="Montserrat"/>
              <a:cs typeface="Montserrat"/>
              <a:sym typeface="Montserrat"/>
            </a:endParaRPr>
          </a:p>
        </p:txBody>
      </p:sp>
      <p:pic>
        <p:nvPicPr>
          <p:cNvPr id="828" name="Google Shape;828;p150"/>
          <p:cNvPicPr preferRelativeResize="0"/>
          <p:nvPr/>
        </p:nvPicPr>
        <p:blipFill rotWithShape="1">
          <a:blip r:embed="rId10">
            <a:alphaModFix/>
          </a:blip>
          <a:srcRect b="0" l="0" r="0" t="0"/>
          <a:stretch/>
        </p:blipFill>
        <p:spPr>
          <a:xfrm>
            <a:off x="70829" y="4737571"/>
            <a:ext cx="365941" cy="32857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sp>
        <p:nvSpPr>
          <p:cNvPr id="833" name="Google Shape;833;p151"/>
          <p:cNvSpPr txBox="1"/>
          <p:nvPr>
            <p:ph idx="1" type="subTitle"/>
          </p:nvPr>
        </p:nvSpPr>
        <p:spPr>
          <a:xfrm>
            <a:off x="171225" y="4875750"/>
            <a:ext cx="8985900" cy="8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34" name="Google Shape;834;p151"/>
          <p:cNvSpPr txBox="1"/>
          <p:nvPr>
            <p:ph type="title"/>
          </p:nvPr>
        </p:nvSpPr>
        <p:spPr>
          <a:xfrm>
            <a:off x="433925" y="316325"/>
            <a:ext cx="8171700" cy="4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900">
                <a:solidFill>
                  <a:srgbClr val="DB0080"/>
                </a:solidFill>
                <a:latin typeface="Montserrat"/>
                <a:ea typeface="Montserrat"/>
                <a:cs typeface="Montserrat"/>
                <a:sym typeface="Montserrat"/>
              </a:rPr>
              <a:t>Minimum requirement for Retailer Take-back commu</a:t>
            </a:r>
            <a:r>
              <a:rPr b="1" lang="en" sz="1900">
                <a:solidFill>
                  <a:srgbClr val="DB0080"/>
                </a:solidFill>
                <a:latin typeface="Montserrat"/>
                <a:ea typeface="Montserrat"/>
                <a:cs typeface="Montserrat"/>
                <a:sym typeface="Montserrat"/>
              </a:rPr>
              <a:t>nicati</a:t>
            </a:r>
            <a:r>
              <a:rPr b="1" lang="en" sz="1900">
                <a:solidFill>
                  <a:srgbClr val="DB0080"/>
                </a:solidFill>
                <a:latin typeface="Montserrat"/>
                <a:ea typeface="Montserrat"/>
                <a:cs typeface="Montserrat"/>
                <a:sym typeface="Montserrat"/>
              </a:rPr>
              <a:t>ons</a:t>
            </a:r>
            <a:endParaRPr b="1" sz="1900">
              <a:solidFill>
                <a:srgbClr val="DB0080"/>
              </a:solidFill>
              <a:latin typeface="Montserrat"/>
              <a:ea typeface="Montserrat"/>
              <a:cs typeface="Montserrat"/>
              <a:sym typeface="Montserrat"/>
            </a:endParaRPr>
          </a:p>
        </p:txBody>
      </p:sp>
      <p:sp>
        <p:nvSpPr>
          <p:cNvPr id="835" name="Google Shape;835;p151"/>
          <p:cNvSpPr txBox="1"/>
          <p:nvPr>
            <p:ph idx="2" type="body"/>
          </p:nvPr>
        </p:nvSpPr>
        <p:spPr>
          <a:xfrm>
            <a:off x="433725" y="766350"/>
            <a:ext cx="8460900" cy="361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00">
                <a:solidFill>
                  <a:srgbClr val="333333"/>
                </a:solidFill>
              </a:rPr>
              <a:t>Retailers must accept consumers’ old electricals in store for recycling - and </a:t>
            </a:r>
            <a:r>
              <a:rPr lang="en" sz="1300">
                <a:solidFill>
                  <a:srgbClr val="DB0080"/>
                </a:solidFill>
              </a:rPr>
              <a:t>tell customers about this service</a:t>
            </a:r>
            <a:r>
              <a:rPr lang="en" sz="1600">
                <a:solidFill>
                  <a:srgbClr val="DB0080"/>
                </a:solidFill>
              </a:rPr>
              <a:t>. </a:t>
            </a:r>
            <a:r>
              <a:rPr lang="en" sz="1300">
                <a:solidFill>
                  <a:srgbClr val="333333"/>
                </a:solidFill>
              </a:rPr>
              <a:t>We </a:t>
            </a:r>
            <a:r>
              <a:rPr lang="en" sz="1300">
                <a:solidFill>
                  <a:srgbClr val="333333"/>
                </a:solidFill>
              </a:rPr>
              <a:t>worked</a:t>
            </a:r>
            <a:r>
              <a:rPr lang="en" sz="1300">
                <a:solidFill>
                  <a:srgbClr val="333333"/>
                </a:solidFill>
              </a:rPr>
              <a:t> with </a:t>
            </a:r>
            <a:r>
              <a:rPr lang="en" sz="1300">
                <a:solidFill>
                  <a:srgbClr val="333333"/>
                </a:solidFill>
              </a:rPr>
              <a:t>OPSS/Dept for Business and Trade (DBT) to help </a:t>
            </a:r>
            <a:r>
              <a:rPr lang="en" sz="1300">
                <a:solidFill>
                  <a:srgbClr val="DB0080"/>
                </a:solidFill>
              </a:rPr>
              <a:t>ensure consistency</a:t>
            </a:r>
            <a:r>
              <a:rPr lang="en" sz="1300">
                <a:solidFill>
                  <a:schemeClr val="dk2"/>
                </a:solidFill>
              </a:rPr>
              <a:t> </a:t>
            </a:r>
            <a:r>
              <a:rPr lang="en" sz="1300">
                <a:solidFill>
                  <a:srgbClr val="333333"/>
                </a:solidFill>
              </a:rPr>
              <a:t>across all consumer communications. Direct your onsite retailers towards our </a:t>
            </a:r>
            <a:r>
              <a:rPr b="1" lang="en" sz="1300" u="sng">
                <a:solidFill>
                  <a:srgbClr val="DB0080"/>
                </a:solidFill>
                <a:hlinkClick r:id="rId3">
                  <a:extLst>
                    <a:ext uri="{A12FA001-AC4F-418D-AE19-62706E023703}">
                      <ahyp:hlinkClr val="tx"/>
                    </a:ext>
                  </a:extLst>
                </a:hlinkClick>
              </a:rPr>
              <a:t>OP</a:t>
            </a:r>
            <a:r>
              <a:rPr b="1" lang="en" sz="1300" u="sng">
                <a:solidFill>
                  <a:srgbClr val="DB0080"/>
                </a:solidFill>
                <a:hlinkClick r:id="rId4">
                  <a:extLst>
                    <a:ext uri="{A12FA001-AC4F-418D-AE19-62706E023703}">
                      <ahyp:hlinkClr val="tx"/>
                    </a:ext>
                  </a:extLst>
                </a:hlinkClick>
              </a:rPr>
              <a:t>SS/Dept for Business &amp; Trade approved retailer take-back comms toolkit</a:t>
            </a:r>
            <a:r>
              <a:rPr lang="en" sz="1300" u="sng">
                <a:solidFill>
                  <a:schemeClr val="hlink"/>
                </a:solidFill>
                <a:hlinkClick r:id="rId5"/>
              </a:rPr>
              <a:t> </a:t>
            </a:r>
            <a:r>
              <a:rPr lang="en" sz="1300">
                <a:solidFill>
                  <a:srgbClr val="333333"/>
                </a:solidFill>
              </a:rPr>
              <a:t>which</a:t>
            </a:r>
            <a:r>
              <a:rPr lang="en" sz="1300">
                <a:solidFill>
                  <a:srgbClr val="333333"/>
                </a:solidFill>
              </a:rPr>
              <a:t> contains </a:t>
            </a:r>
            <a:r>
              <a:rPr lang="en" sz="1300">
                <a:solidFill>
                  <a:srgbClr val="DB0080"/>
                </a:solidFill>
              </a:rPr>
              <a:t>ready-made and editable </a:t>
            </a:r>
            <a:r>
              <a:rPr lang="en" sz="1300">
                <a:solidFill>
                  <a:srgbClr val="DB0080"/>
                </a:solidFill>
              </a:rPr>
              <a:t>assets</a:t>
            </a:r>
            <a:r>
              <a:rPr lang="en" sz="1300">
                <a:solidFill>
                  <a:srgbClr val="DB0080"/>
                </a:solidFill>
              </a:rPr>
              <a:t> </a:t>
            </a:r>
            <a:r>
              <a:rPr lang="en" sz="1300">
                <a:solidFill>
                  <a:srgbClr val="333333"/>
                </a:solidFill>
              </a:rPr>
              <a:t>and key messaging to enable retailers  to meet their obl</a:t>
            </a:r>
            <a:r>
              <a:rPr lang="en" sz="1300">
                <a:solidFill>
                  <a:srgbClr val="333333"/>
                </a:solidFill>
              </a:rPr>
              <a:t>igations. There are</a:t>
            </a:r>
            <a:r>
              <a:rPr lang="en" sz="1300">
                <a:solidFill>
                  <a:schemeClr val="dk2"/>
                </a:solidFill>
              </a:rPr>
              <a:t> </a:t>
            </a:r>
            <a:r>
              <a:rPr lang="en" sz="1300">
                <a:solidFill>
                  <a:srgbClr val="DB0080"/>
                </a:solidFill>
              </a:rPr>
              <a:t>like-for-like, recycle all, and recycle vapes </a:t>
            </a:r>
            <a:r>
              <a:rPr lang="en" sz="1300">
                <a:solidFill>
                  <a:srgbClr val="333333"/>
                </a:solidFill>
              </a:rPr>
              <a:t>options.</a:t>
            </a:r>
            <a:br>
              <a:rPr lang="en" sz="1300">
                <a:solidFill>
                  <a:srgbClr val="333333"/>
                </a:solidFill>
              </a:rPr>
            </a:br>
            <a:br>
              <a:rPr lang="en" sz="1300">
                <a:solidFill>
                  <a:srgbClr val="333333"/>
                </a:solidFill>
              </a:rPr>
            </a:br>
            <a:r>
              <a:rPr b="1" lang="en" sz="1300">
                <a:solidFill>
                  <a:srgbClr val="333333"/>
                </a:solidFill>
              </a:rPr>
              <a:t>Mandatory</a:t>
            </a:r>
            <a:endParaRPr sz="1300">
              <a:solidFill>
                <a:srgbClr val="333333"/>
              </a:solidFill>
            </a:endParaRPr>
          </a:p>
          <a:p>
            <a:pPr indent="-311150" lvl="0" marL="457200" rtl="0" algn="l">
              <a:spcBef>
                <a:spcPts val="0"/>
              </a:spcBef>
              <a:spcAft>
                <a:spcPts val="0"/>
              </a:spcAft>
              <a:buClr>
                <a:srgbClr val="333333"/>
              </a:buClr>
              <a:buSzPts val="1300"/>
              <a:buChar char="●"/>
            </a:pPr>
            <a:r>
              <a:rPr lang="en" sz="1300">
                <a:solidFill>
                  <a:srgbClr val="333333"/>
                </a:solidFill>
              </a:rPr>
              <a:t>Strut cards and posters, Point of sale comms - for use on vape stalls</a:t>
            </a:r>
            <a:endParaRPr sz="1300">
              <a:solidFill>
                <a:srgbClr val="333333"/>
              </a:solidFill>
            </a:endParaRPr>
          </a:p>
          <a:p>
            <a:pPr indent="-311150" lvl="0" marL="457200" rtl="0" algn="l">
              <a:spcBef>
                <a:spcPts val="0"/>
              </a:spcBef>
              <a:spcAft>
                <a:spcPts val="0"/>
              </a:spcAft>
              <a:buClr>
                <a:srgbClr val="333333"/>
              </a:buClr>
              <a:buSzPts val="1300"/>
              <a:buChar char="●"/>
            </a:pPr>
            <a:r>
              <a:rPr lang="en" sz="1300">
                <a:solidFill>
                  <a:srgbClr val="333333"/>
                </a:solidFill>
              </a:rPr>
              <a:t>QR code or web address - directing people to retailer websites or Recycle Your Electricals</a:t>
            </a:r>
            <a:endParaRPr sz="1300">
              <a:solidFill>
                <a:srgbClr val="333333"/>
              </a:solidFill>
            </a:endParaRPr>
          </a:p>
          <a:p>
            <a:pPr indent="0" lvl="0" marL="457200" rtl="0" algn="l">
              <a:spcBef>
                <a:spcPts val="0"/>
              </a:spcBef>
              <a:spcAft>
                <a:spcPts val="0"/>
              </a:spcAft>
              <a:buNone/>
            </a:pPr>
            <a:r>
              <a:t/>
            </a:r>
            <a:endParaRPr sz="1300">
              <a:solidFill>
                <a:srgbClr val="0B0C0C"/>
              </a:solidFill>
              <a:highlight>
                <a:srgbClr val="FFFFFF"/>
              </a:highlight>
              <a:latin typeface="Arial"/>
              <a:ea typeface="Arial"/>
              <a:cs typeface="Arial"/>
              <a:sym typeface="Arial"/>
            </a:endParaRPr>
          </a:p>
          <a:p>
            <a:pPr indent="0" lvl="0" marL="0" rtl="0" algn="l">
              <a:spcBef>
                <a:spcPts val="0"/>
              </a:spcBef>
              <a:spcAft>
                <a:spcPts val="0"/>
              </a:spcAft>
              <a:buNone/>
            </a:pPr>
            <a:r>
              <a:rPr b="1" lang="en" sz="1300">
                <a:solidFill>
                  <a:srgbClr val="333333"/>
                </a:solidFill>
              </a:rPr>
              <a:t>Optional</a:t>
            </a:r>
            <a:endParaRPr b="1" sz="1300">
              <a:solidFill>
                <a:srgbClr val="333333"/>
              </a:solidFill>
            </a:endParaRPr>
          </a:p>
          <a:p>
            <a:pPr indent="-311150" lvl="0" marL="457200" rtl="0" algn="l">
              <a:spcBef>
                <a:spcPts val="0"/>
              </a:spcBef>
              <a:spcAft>
                <a:spcPts val="0"/>
              </a:spcAft>
              <a:buClr>
                <a:srgbClr val="333333"/>
              </a:buClr>
              <a:buSzPts val="1300"/>
              <a:buChar char="●"/>
            </a:pPr>
            <a:r>
              <a:rPr lang="en" sz="1300">
                <a:solidFill>
                  <a:srgbClr val="333333"/>
                </a:solidFill>
              </a:rPr>
              <a:t>Recycle Your Electricals Recycling Locator link or widget - most comprehensive and accurate locator </a:t>
            </a:r>
            <a:endParaRPr sz="1300">
              <a:solidFill>
                <a:srgbClr val="333333"/>
              </a:solidFill>
            </a:endParaRPr>
          </a:p>
          <a:p>
            <a:pPr indent="-311150" lvl="0" marL="457200" rtl="0" algn="l">
              <a:spcBef>
                <a:spcPts val="0"/>
              </a:spcBef>
              <a:spcAft>
                <a:spcPts val="0"/>
              </a:spcAft>
              <a:buClr>
                <a:srgbClr val="333333"/>
              </a:buClr>
              <a:buSzPts val="1300"/>
              <a:buChar char="●"/>
            </a:pPr>
            <a:r>
              <a:rPr lang="en" sz="1300">
                <a:solidFill>
                  <a:srgbClr val="333333"/>
                </a:solidFill>
              </a:rPr>
              <a:t>‘Proud supporter’/‘recycle here’ - available as window decal or stand-alone logo</a:t>
            </a:r>
            <a:endParaRPr sz="1300">
              <a:solidFill>
                <a:srgbClr val="333333"/>
              </a:solidFill>
            </a:endParaRPr>
          </a:p>
          <a:p>
            <a:pPr indent="-311150" lvl="0" marL="457200" rtl="0" algn="l">
              <a:spcBef>
                <a:spcPts val="0"/>
              </a:spcBef>
              <a:spcAft>
                <a:spcPts val="0"/>
              </a:spcAft>
              <a:buClr>
                <a:srgbClr val="333333"/>
              </a:buClr>
              <a:buSzPts val="1300"/>
              <a:buChar char="●"/>
            </a:pPr>
            <a:r>
              <a:rPr lang="en" sz="1300">
                <a:solidFill>
                  <a:srgbClr val="333333"/>
                </a:solidFill>
              </a:rPr>
              <a:t>Receipt or till prompt</a:t>
            </a:r>
            <a:endParaRPr sz="1300">
              <a:solidFill>
                <a:srgbClr val="333333"/>
              </a:solidFill>
            </a:endParaRPr>
          </a:p>
          <a:p>
            <a:pPr indent="-311150" lvl="0" marL="457200" rtl="0" algn="l">
              <a:spcBef>
                <a:spcPts val="0"/>
              </a:spcBef>
              <a:spcAft>
                <a:spcPts val="0"/>
              </a:spcAft>
              <a:buClr>
                <a:srgbClr val="333333"/>
              </a:buClr>
              <a:buSzPts val="1300"/>
              <a:buChar char="●"/>
            </a:pPr>
            <a:r>
              <a:rPr lang="en" sz="1300">
                <a:solidFill>
                  <a:srgbClr val="333333"/>
                </a:solidFill>
              </a:rPr>
              <a:t>On-packaging options</a:t>
            </a:r>
            <a:endParaRPr sz="1300">
              <a:solidFill>
                <a:srgbClr val="333333"/>
              </a:solidFill>
            </a:endParaRPr>
          </a:p>
          <a:p>
            <a:pPr indent="-311150" lvl="0" marL="457200" rtl="0" algn="l">
              <a:spcBef>
                <a:spcPts val="0"/>
              </a:spcBef>
              <a:spcAft>
                <a:spcPts val="0"/>
              </a:spcAft>
              <a:buClr>
                <a:srgbClr val="333333"/>
              </a:buClr>
              <a:buSzPts val="1300"/>
              <a:buChar char="●"/>
            </a:pPr>
            <a:r>
              <a:rPr lang="en" sz="1300">
                <a:solidFill>
                  <a:srgbClr val="333333"/>
                </a:solidFill>
              </a:rPr>
              <a:t>Staff training support</a:t>
            </a:r>
            <a:endParaRPr sz="1200">
              <a:solidFill>
                <a:srgbClr val="333333"/>
              </a:solidFill>
            </a:endParaRPr>
          </a:p>
          <a:p>
            <a:pPr indent="0" lvl="0" marL="0" rtl="0" algn="l">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pic>
        <p:nvPicPr>
          <p:cNvPr id="840" name="Google Shape;840;p152"/>
          <p:cNvPicPr preferRelativeResize="0"/>
          <p:nvPr/>
        </p:nvPicPr>
        <p:blipFill rotWithShape="1">
          <a:blip r:embed="rId3">
            <a:alphaModFix/>
          </a:blip>
          <a:srcRect b="0" l="0" r="0" t="15590"/>
          <a:stretch/>
        </p:blipFill>
        <p:spPr>
          <a:xfrm>
            <a:off x="0" y="0"/>
            <a:ext cx="9143999" cy="5143499"/>
          </a:xfrm>
          <a:prstGeom prst="rect">
            <a:avLst/>
          </a:prstGeom>
          <a:noFill/>
          <a:ln>
            <a:noFill/>
          </a:ln>
        </p:spPr>
      </p:pic>
      <p:sp>
        <p:nvSpPr>
          <p:cNvPr id="841" name="Google Shape;841;p152"/>
          <p:cNvSpPr txBox="1"/>
          <p:nvPr/>
        </p:nvSpPr>
        <p:spPr>
          <a:xfrm>
            <a:off x="0" y="1288050"/>
            <a:ext cx="9144000" cy="20010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3000">
              <a:solidFill>
                <a:srgbClr val="DB0080"/>
              </a:solidFill>
              <a:latin typeface="Montserrat Light"/>
              <a:ea typeface="Montserrat Light"/>
              <a:cs typeface="Montserrat Light"/>
              <a:sym typeface="Montserrat Light"/>
            </a:endParaRPr>
          </a:p>
          <a:p>
            <a:pPr indent="0" lvl="0" marL="0" rtl="0" algn="ctr">
              <a:spcBef>
                <a:spcPts val="0"/>
              </a:spcBef>
              <a:spcAft>
                <a:spcPts val="0"/>
              </a:spcAft>
              <a:buNone/>
            </a:pPr>
            <a:r>
              <a:rPr b="1" lang="en" sz="2900">
                <a:solidFill>
                  <a:srgbClr val="DB0080"/>
                </a:solidFill>
                <a:latin typeface="Montserrat"/>
                <a:ea typeface="Montserrat"/>
                <a:cs typeface="Montserrat"/>
                <a:sym typeface="Montserrat"/>
              </a:rPr>
              <a:t>How can </a:t>
            </a:r>
            <a:r>
              <a:rPr b="1" lang="en" sz="2900">
                <a:solidFill>
                  <a:srgbClr val="DB0080"/>
                </a:solidFill>
                <a:latin typeface="Montserrat"/>
                <a:ea typeface="Montserrat"/>
                <a:cs typeface="Montserrat"/>
                <a:sym typeface="Montserrat"/>
              </a:rPr>
              <a:t>I increase </a:t>
            </a:r>
            <a:r>
              <a:rPr b="1" lang="en" sz="2900" u="sng">
                <a:solidFill>
                  <a:srgbClr val="DB0080"/>
                </a:solidFill>
                <a:latin typeface="Montserrat"/>
                <a:ea typeface="Montserrat"/>
                <a:cs typeface="Montserrat"/>
                <a:sym typeface="Montserrat"/>
              </a:rPr>
              <a:t>festival-goers</a:t>
            </a:r>
            <a:r>
              <a:rPr b="1" lang="en" sz="2900">
                <a:solidFill>
                  <a:srgbClr val="DB0080"/>
                </a:solidFill>
                <a:latin typeface="Montserrat"/>
                <a:ea typeface="Montserrat"/>
                <a:cs typeface="Montserrat"/>
                <a:sym typeface="Montserrat"/>
              </a:rPr>
              <a:t> awareness of e-waste issues?</a:t>
            </a:r>
            <a:endParaRPr b="1" sz="2900">
              <a:solidFill>
                <a:srgbClr val="DB0080"/>
              </a:solidFill>
              <a:latin typeface="Montserrat"/>
              <a:ea typeface="Montserrat"/>
              <a:cs typeface="Montserrat"/>
              <a:sym typeface="Montserrat"/>
            </a:endParaRPr>
          </a:p>
          <a:p>
            <a:pPr indent="0" lvl="0" marL="0" rtl="0" algn="ctr">
              <a:spcBef>
                <a:spcPts val="0"/>
              </a:spcBef>
              <a:spcAft>
                <a:spcPts val="0"/>
              </a:spcAft>
              <a:buNone/>
            </a:pPr>
            <a:r>
              <a:t/>
            </a:r>
            <a:endParaRPr sz="3000">
              <a:solidFill>
                <a:srgbClr val="DB0080"/>
              </a:solidFill>
              <a:latin typeface="Montserrat Light"/>
              <a:ea typeface="Montserrat Light"/>
              <a:cs typeface="Montserrat Light"/>
              <a:sym typeface="Montserrat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126"/>
          <p:cNvSpPr txBox="1"/>
          <p:nvPr>
            <p:ph idx="1" type="subTitle"/>
          </p:nvPr>
        </p:nvSpPr>
        <p:spPr>
          <a:xfrm>
            <a:off x="171225" y="4875750"/>
            <a:ext cx="8985900" cy="8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28" name="Google Shape;628;p126"/>
          <p:cNvSpPr txBox="1"/>
          <p:nvPr>
            <p:ph idx="2" type="body"/>
          </p:nvPr>
        </p:nvSpPr>
        <p:spPr>
          <a:xfrm>
            <a:off x="341550" y="998688"/>
            <a:ext cx="8460900" cy="314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311150" lvl="0" marL="457200" rtl="0" algn="l">
              <a:spcBef>
                <a:spcPts val="0"/>
              </a:spcBef>
              <a:spcAft>
                <a:spcPts val="0"/>
              </a:spcAft>
              <a:buClr>
                <a:srgbClr val="333333"/>
              </a:buClr>
              <a:buSzPts val="1300"/>
              <a:buFont typeface="Montserrat"/>
              <a:buChar char="●"/>
            </a:pPr>
            <a:r>
              <a:rPr lang="en" sz="1300">
                <a:solidFill>
                  <a:srgbClr val="333333"/>
                </a:solidFill>
                <a:highlight>
                  <a:schemeClr val="lt1"/>
                </a:highlight>
              </a:rPr>
              <a:t>If you choose</a:t>
            </a:r>
            <a:r>
              <a:rPr lang="en" sz="1300">
                <a:solidFill>
                  <a:srgbClr val="333333"/>
                </a:solidFill>
                <a:highlight>
                  <a:schemeClr val="lt1"/>
                </a:highlight>
              </a:rPr>
              <a:t> this year to ban disposable devices at your event, </a:t>
            </a:r>
            <a:r>
              <a:rPr b="1" lang="en" sz="1300">
                <a:solidFill>
                  <a:srgbClr val="333333"/>
                </a:solidFill>
                <a:highlight>
                  <a:schemeClr val="lt1"/>
                </a:highlight>
              </a:rPr>
              <a:t>it is still important to consider how vapes which make their way on site will be handled</a:t>
            </a:r>
            <a:r>
              <a:rPr lang="en" sz="1300">
                <a:solidFill>
                  <a:srgbClr val="333333"/>
                </a:solidFill>
                <a:highlight>
                  <a:schemeClr val="lt1"/>
                </a:highlight>
              </a:rPr>
              <a:t>. </a:t>
            </a:r>
            <a:endParaRPr sz="1300">
              <a:solidFill>
                <a:srgbClr val="333333"/>
              </a:solidFill>
              <a:highlight>
                <a:schemeClr val="lt1"/>
              </a:highlight>
            </a:endParaRPr>
          </a:p>
          <a:p>
            <a:pPr indent="0" lvl="0" marL="457200" rtl="0" algn="l">
              <a:spcBef>
                <a:spcPts val="0"/>
              </a:spcBef>
              <a:spcAft>
                <a:spcPts val="0"/>
              </a:spcAft>
              <a:buNone/>
            </a:pPr>
            <a:r>
              <a:t/>
            </a:r>
            <a:endParaRPr sz="1300">
              <a:solidFill>
                <a:srgbClr val="333333"/>
              </a:solidFill>
              <a:highlight>
                <a:schemeClr val="lt1"/>
              </a:highlight>
            </a:endParaRPr>
          </a:p>
          <a:p>
            <a:pPr indent="-311150" lvl="0" marL="457200" rtl="0" algn="l">
              <a:spcBef>
                <a:spcPts val="0"/>
              </a:spcBef>
              <a:spcAft>
                <a:spcPts val="0"/>
              </a:spcAft>
              <a:buClr>
                <a:srgbClr val="333333"/>
              </a:buClr>
              <a:buSzPts val="1300"/>
              <a:buFont typeface="Montserrat"/>
              <a:buChar char="●"/>
            </a:pPr>
            <a:r>
              <a:rPr lang="en" sz="1300">
                <a:solidFill>
                  <a:srgbClr val="333333"/>
                </a:solidFill>
                <a:highlight>
                  <a:schemeClr val="lt1"/>
                </a:highlight>
              </a:rPr>
              <a:t>Likewise, d</a:t>
            </a:r>
            <a:r>
              <a:rPr lang="en" sz="1300">
                <a:solidFill>
                  <a:srgbClr val="333333"/>
                </a:solidFill>
                <a:highlight>
                  <a:schemeClr val="lt1"/>
                </a:highlight>
              </a:rPr>
              <a:t>espite the forthcoming national ban on </a:t>
            </a:r>
            <a:r>
              <a:rPr lang="en" sz="1300">
                <a:solidFill>
                  <a:srgbClr val="0B0C0C"/>
                </a:solidFill>
                <a:highlight>
                  <a:schemeClr val="lt1"/>
                </a:highlight>
              </a:rPr>
              <a:t>the sale and supply of disposable vapes, </a:t>
            </a:r>
            <a:r>
              <a:rPr lang="en" sz="1300">
                <a:solidFill>
                  <a:srgbClr val="333333"/>
                </a:solidFill>
                <a:highlight>
                  <a:schemeClr val="lt1"/>
                </a:highlight>
              </a:rPr>
              <a:t>the issue of e-waste on site will not immediately disappear as </a:t>
            </a:r>
            <a:r>
              <a:rPr b="1" lang="en" sz="1300">
                <a:solidFill>
                  <a:srgbClr val="333333"/>
                </a:solidFill>
                <a:highlight>
                  <a:schemeClr val="lt1"/>
                </a:highlight>
              </a:rPr>
              <a:t>‘pod devices’ become more popular and disposable vapes continue to remain available during the phase out period. </a:t>
            </a:r>
            <a:endParaRPr b="1" sz="1300">
              <a:solidFill>
                <a:srgbClr val="333333"/>
              </a:solidFill>
              <a:highlight>
                <a:schemeClr val="lt1"/>
              </a:highlight>
            </a:endParaRPr>
          </a:p>
          <a:p>
            <a:pPr indent="0" lvl="0" marL="457200" rtl="0" algn="l">
              <a:spcBef>
                <a:spcPts val="0"/>
              </a:spcBef>
              <a:spcAft>
                <a:spcPts val="0"/>
              </a:spcAft>
              <a:buNone/>
            </a:pPr>
            <a:r>
              <a:t/>
            </a:r>
            <a:endParaRPr b="1" sz="1300">
              <a:solidFill>
                <a:srgbClr val="333333"/>
              </a:solidFill>
              <a:highlight>
                <a:schemeClr val="lt1"/>
              </a:highlight>
            </a:endParaRPr>
          </a:p>
          <a:p>
            <a:pPr indent="-311150" lvl="0" marL="457200" rtl="0" algn="l">
              <a:spcBef>
                <a:spcPts val="0"/>
              </a:spcBef>
              <a:spcAft>
                <a:spcPts val="0"/>
              </a:spcAft>
              <a:buClr>
                <a:srgbClr val="333333"/>
              </a:buClr>
              <a:buSzPts val="1300"/>
              <a:buFont typeface="Montserrat"/>
              <a:buChar char="●"/>
            </a:pPr>
            <a:r>
              <a:rPr b="1" lang="en" sz="1300" u="sng">
                <a:solidFill>
                  <a:srgbClr val="DB0080"/>
                </a:solidFill>
                <a:highlight>
                  <a:schemeClr val="lt1"/>
                </a:highlight>
                <a:hlinkClick r:id="rId3">
                  <a:extLst>
                    <a:ext uri="{A12FA001-AC4F-418D-AE19-62706E023703}">
                      <ahyp:hlinkClr val="tx"/>
                    </a:ext>
                  </a:extLst>
                </a:hlinkClick>
              </a:rPr>
              <a:t>F</a:t>
            </a:r>
            <a:r>
              <a:rPr b="1" lang="en" sz="1300" u="sng">
                <a:solidFill>
                  <a:srgbClr val="DB0080"/>
                </a:solidFill>
                <a:highlight>
                  <a:schemeClr val="lt1"/>
                </a:highlight>
                <a:hlinkClick r:id="rId4">
                  <a:extLst>
                    <a:ext uri="{A12FA001-AC4F-418D-AE19-62706E023703}">
                      <ahyp:hlinkClr val="tx"/>
                    </a:ext>
                  </a:extLst>
                </a:hlinkClick>
              </a:rPr>
              <a:t>astTech</a:t>
            </a:r>
            <a:r>
              <a:rPr lang="en" sz="1300">
                <a:solidFill>
                  <a:srgbClr val="333333"/>
                </a:solidFill>
                <a:highlight>
                  <a:schemeClr val="lt1"/>
                </a:highlight>
              </a:rPr>
              <a:t> like power banks, cables, and headphones should also be considered as a waste issue and will need to be handled appropriately</a:t>
            </a:r>
            <a:endParaRPr sz="1300"/>
          </a:p>
        </p:txBody>
      </p:sp>
      <p:sp>
        <p:nvSpPr>
          <p:cNvPr id="629" name="Google Shape;629;p126"/>
          <p:cNvSpPr txBox="1"/>
          <p:nvPr>
            <p:ph idx="4294967295" type="title"/>
          </p:nvPr>
        </p:nvSpPr>
        <p:spPr>
          <a:xfrm>
            <a:off x="469575" y="376750"/>
            <a:ext cx="83892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1400"/>
              <a:buNone/>
            </a:pPr>
            <a:r>
              <a:rPr b="1" lang="en" sz="1700">
                <a:solidFill>
                  <a:srgbClr val="DB0080"/>
                </a:solidFill>
                <a:highlight>
                  <a:srgbClr val="FFFFFF"/>
                </a:highlight>
                <a:latin typeface="Montserrat"/>
                <a:ea typeface="Montserrat"/>
                <a:cs typeface="Montserrat"/>
                <a:sym typeface="Montserrat"/>
              </a:rPr>
              <a:t>Update: British Metals Recycling Association (BMRA) call on music festivals to impose an outright ban on all disposable vapes.</a:t>
            </a:r>
            <a:endParaRPr b="1" sz="1700">
              <a:solidFill>
                <a:srgbClr val="DB0080"/>
              </a:solidFill>
              <a:highlight>
                <a:srgbClr val="FFFFFF"/>
              </a:highlight>
              <a:latin typeface="Montserrat"/>
              <a:ea typeface="Montserrat"/>
              <a:cs typeface="Montserrat"/>
              <a:sym typeface="Montserrat"/>
            </a:endParaRPr>
          </a:p>
          <a:p>
            <a:pPr indent="0" lvl="0" marL="0" rtl="0" algn="l">
              <a:lnSpc>
                <a:spcPct val="90000"/>
              </a:lnSpc>
              <a:spcBef>
                <a:spcPts val="0"/>
              </a:spcBef>
              <a:spcAft>
                <a:spcPts val="0"/>
              </a:spcAft>
              <a:buSzPts val="1400"/>
              <a:buNone/>
            </a:pPr>
            <a:r>
              <a:t/>
            </a:r>
            <a:endParaRPr sz="1200">
              <a:solidFill>
                <a:srgbClr val="DB0080"/>
              </a:solidFill>
              <a:highlight>
                <a:srgbClr val="FFFFFF"/>
              </a:highlight>
              <a:latin typeface="Montserrat"/>
              <a:ea typeface="Montserrat"/>
              <a:cs typeface="Montserrat"/>
              <a:sym typeface="Montserrat"/>
            </a:endParaRPr>
          </a:p>
          <a:p>
            <a:pPr indent="0" lvl="0" marL="0" rtl="0" algn="l">
              <a:lnSpc>
                <a:spcPct val="90000"/>
              </a:lnSpc>
              <a:spcBef>
                <a:spcPts val="0"/>
              </a:spcBef>
              <a:spcAft>
                <a:spcPts val="0"/>
              </a:spcAft>
              <a:buSzPts val="1400"/>
              <a:buNone/>
            </a:pPr>
            <a:r>
              <a:rPr lang="en" sz="1200">
                <a:solidFill>
                  <a:srgbClr val="DB0080"/>
                </a:solidFill>
                <a:highlight>
                  <a:srgbClr val="FFFFFF"/>
                </a:highlight>
                <a:latin typeface="Montserrat"/>
                <a:ea typeface="Montserrat"/>
                <a:cs typeface="Montserrat"/>
                <a:sym typeface="Montserrat"/>
              </a:rPr>
              <a:t>16th May 2024</a:t>
            </a:r>
            <a:endParaRPr sz="1200">
              <a:solidFill>
                <a:srgbClr val="DB0080"/>
              </a:solidFill>
              <a:highlight>
                <a:srgbClr val="FFFFFF"/>
              </a:highlight>
              <a:latin typeface="Montserrat"/>
              <a:ea typeface="Montserrat"/>
              <a:cs typeface="Montserrat"/>
              <a:sym typeface="Montserrat"/>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 name="Shape 845"/>
        <p:cNvGrpSpPr/>
        <p:nvPr/>
      </p:nvGrpSpPr>
      <p:grpSpPr>
        <a:xfrm>
          <a:off x="0" y="0"/>
          <a:ext cx="0" cy="0"/>
          <a:chOff x="0" y="0"/>
          <a:chExt cx="0" cy="0"/>
        </a:xfrm>
      </p:grpSpPr>
      <p:sp>
        <p:nvSpPr>
          <p:cNvPr id="846" name="Google Shape;846;p153"/>
          <p:cNvSpPr txBox="1"/>
          <p:nvPr>
            <p:ph idx="1" type="subTitle"/>
          </p:nvPr>
        </p:nvSpPr>
        <p:spPr>
          <a:xfrm>
            <a:off x="171225" y="4875750"/>
            <a:ext cx="8985900" cy="8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47" name="Google Shape;847;p153"/>
          <p:cNvSpPr txBox="1"/>
          <p:nvPr>
            <p:ph idx="4294967295" type="title"/>
          </p:nvPr>
        </p:nvSpPr>
        <p:spPr>
          <a:xfrm>
            <a:off x="433925" y="316325"/>
            <a:ext cx="8171700" cy="77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900">
                <a:solidFill>
                  <a:srgbClr val="DB0080"/>
                </a:solidFill>
                <a:latin typeface="Montserrat"/>
                <a:ea typeface="Montserrat"/>
                <a:cs typeface="Montserrat"/>
                <a:sym typeface="Montserrat"/>
              </a:rPr>
              <a:t>Communications</a:t>
            </a:r>
            <a:r>
              <a:rPr b="1" lang="en" sz="1900">
                <a:solidFill>
                  <a:srgbClr val="DB0080"/>
                </a:solidFill>
                <a:latin typeface="Montserrat"/>
                <a:ea typeface="Montserrat"/>
                <a:cs typeface="Montserrat"/>
                <a:sym typeface="Montserrat"/>
              </a:rPr>
              <a:t> approac</a:t>
            </a:r>
            <a:r>
              <a:rPr b="1" lang="en" sz="1900">
                <a:solidFill>
                  <a:srgbClr val="DB0080"/>
                </a:solidFill>
                <a:latin typeface="Montserrat"/>
                <a:ea typeface="Montserrat"/>
                <a:cs typeface="Montserrat"/>
                <a:sym typeface="Montserrat"/>
              </a:rPr>
              <a:t>h</a:t>
            </a:r>
            <a:r>
              <a:rPr b="1" lang="en" sz="1900">
                <a:solidFill>
                  <a:srgbClr val="DB0080"/>
                </a:solidFill>
                <a:latin typeface="Montserrat"/>
                <a:ea typeface="Montserrat"/>
                <a:cs typeface="Montserrat"/>
                <a:sym typeface="Montserrat"/>
              </a:rPr>
              <a:t>es</a:t>
            </a:r>
            <a:endParaRPr b="1" sz="1900">
              <a:solidFill>
                <a:srgbClr val="DB0080"/>
              </a:solidFill>
              <a:latin typeface="Montserrat"/>
              <a:ea typeface="Montserrat"/>
              <a:cs typeface="Montserrat"/>
              <a:sym typeface="Montserrat"/>
            </a:endParaRPr>
          </a:p>
        </p:txBody>
      </p:sp>
      <p:sp>
        <p:nvSpPr>
          <p:cNvPr id="848" name="Google Shape;848;p153"/>
          <p:cNvSpPr txBox="1"/>
          <p:nvPr>
            <p:ph idx="1" type="body"/>
          </p:nvPr>
        </p:nvSpPr>
        <p:spPr>
          <a:xfrm>
            <a:off x="341550" y="969750"/>
            <a:ext cx="8460900" cy="3727500"/>
          </a:xfrm>
          <a:prstGeom prst="rect">
            <a:avLst/>
          </a:prstGeom>
          <a:noFill/>
          <a:ln>
            <a:noFill/>
          </a:ln>
        </p:spPr>
        <p:txBody>
          <a:bodyPr anchorCtr="0" anchor="ctr" bIns="91425" lIns="91425" spcFirstLastPara="1" rIns="91425" wrap="square" tIns="91425">
            <a:noAutofit/>
          </a:bodyPr>
          <a:lstStyle/>
          <a:p>
            <a:pPr indent="-311150" lvl="0" marL="457200" rtl="0" algn="l">
              <a:lnSpc>
                <a:spcPct val="115000"/>
              </a:lnSpc>
              <a:spcBef>
                <a:spcPts val="0"/>
              </a:spcBef>
              <a:spcAft>
                <a:spcPts val="0"/>
              </a:spcAft>
              <a:buSzPts val="1300"/>
              <a:buFont typeface="Montserrat"/>
              <a:buAutoNum type="arabicPeriod"/>
            </a:pPr>
            <a:r>
              <a:rPr b="1" lang="en" sz="1300">
                <a:solidFill>
                  <a:srgbClr val="333333"/>
                </a:solidFill>
                <a:highlight>
                  <a:schemeClr val="lt1"/>
                </a:highlight>
                <a:latin typeface="Montserrat"/>
                <a:ea typeface="Montserrat"/>
                <a:cs typeface="Montserrat"/>
                <a:sym typeface="Montserrat"/>
              </a:rPr>
              <a:t>Create social media posts and </a:t>
            </a:r>
            <a:r>
              <a:rPr b="1" lang="en" sz="1300">
                <a:solidFill>
                  <a:srgbClr val="333333"/>
                </a:solidFill>
                <a:highlight>
                  <a:schemeClr val="lt1"/>
                </a:highlight>
                <a:latin typeface="Montserrat"/>
                <a:ea typeface="Montserrat"/>
                <a:cs typeface="Montserrat"/>
                <a:sym typeface="Montserrat"/>
              </a:rPr>
              <a:t>mailers</a:t>
            </a:r>
            <a:r>
              <a:rPr b="1" lang="en" sz="1300">
                <a:solidFill>
                  <a:srgbClr val="333333"/>
                </a:solidFill>
                <a:highlight>
                  <a:schemeClr val="lt1"/>
                </a:highlight>
                <a:latin typeface="Montserrat"/>
                <a:ea typeface="Montserrat"/>
                <a:cs typeface="Montserrat"/>
                <a:sym typeface="Montserrat"/>
              </a:rPr>
              <a:t> </a:t>
            </a:r>
            <a:r>
              <a:rPr lang="en" sz="1300">
                <a:solidFill>
                  <a:srgbClr val="333333"/>
                </a:solidFill>
                <a:highlight>
                  <a:schemeClr val="lt1"/>
                </a:highlight>
                <a:latin typeface="Montserrat"/>
                <a:ea typeface="Montserrat"/>
                <a:cs typeface="Montserrat"/>
                <a:sym typeface="Montserrat"/>
              </a:rPr>
              <a:t>using our </a:t>
            </a:r>
            <a:r>
              <a:rPr lang="en" sz="1300">
                <a:solidFill>
                  <a:srgbClr val="333333"/>
                </a:solidFill>
                <a:highlight>
                  <a:schemeClr val="lt1"/>
                </a:highlight>
                <a:latin typeface="Montserrat"/>
                <a:ea typeface="Montserrat"/>
                <a:cs typeface="Montserrat"/>
                <a:sym typeface="Montserrat"/>
              </a:rPr>
              <a:t>festival</a:t>
            </a:r>
            <a:r>
              <a:rPr lang="en" sz="1300">
                <a:solidFill>
                  <a:srgbClr val="333333"/>
                </a:solidFill>
                <a:highlight>
                  <a:schemeClr val="lt1"/>
                </a:highlight>
                <a:latin typeface="Montserrat"/>
                <a:ea typeface="Montserrat"/>
                <a:cs typeface="Montserrat"/>
                <a:sym typeface="Montserrat"/>
              </a:rPr>
              <a:t> communications toolkit. It includes ready-to-use social media assets with suggested copy on recycling vapes, batteries and other posts relating to recycling at festivals. Download </a:t>
            </a:r>
            <a:r>
              <a:rPr lang="en" sz="1300" u="sng">
                <a:solidFill>
                  <a:srgbClr val="DB0080"/>
                </a:solidFill>
                <a:highlight>
                  <a:schemeClr val="lt1"/>
                </a:highlight>
                <a:latin typeface="Montserrat"/>
                <a:ea typeface="Montserrat"/>
                <a:cs typeface="Montserrat"/>
                <a:sym typeface="Montserrat"/>
                <a:hlinkClick r:id="rId3">
                  <a:extLst>
                    <a:ext uri="{A12FA001-AC4F-418D-AE19-62706E023703}">
                      <ahyp:hlinkClr val="tx"/>
                    </a:ext>
                  </a:extLst>
                </a:hlinkClick>
              </a:rPr>
              <a:t>here.</a:t>
            </a:r>
            <a:endParaRPr sz="1300">
              <a:solidFill>
                <a:srgbClr val="333333"/>
              </a:solidFill>
              <a:highlight>
                <a:schemeClr val="lt1"/>
              </a:highlight>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300">
              <a:solidFill>
                <a:srgbClr val="333333"/>
              </a:solidFill>
              <a:highlight>
                <a:schemeClr val="lt1"/>
              </a:highlight>
              <a:latin typeface="Montserrat"/>
              <a:ea typeface="Montserrat"/>
              <a:cs typeface="Montserrat"/>
              <a:sym typeface="Montserrat"/>
            </a:endParaRPr>
          </a:p>
          <a:p>
            <a:pPr indent="-311150" lvl="0" marL="457200" rtl="0" algn="l">
              <a:lnSpc>
                <a:spcPct val="115000"/>
              </a:lnSpc>
              <a:spcBef>
                <a:spcPts val="0"/>
              </a:spcBef>
              <a:spcAft>
                <a:spcPts val="0"/>
              </a:spcAft>
              <a:buClr>
                <a:srgbClr val="333333"/>
              </a:buClr>
              <a:buSzPts val="1300"/>
              <a:buFont typeface="Montserrat"/>
              <a:buAutoNum type="arabicPeriod"/>
            </a:pPr>
            <a:r>
              <a:rPr lang="en" sz="1300">
                <a:solidFill>
                  <a:srgbClr val="333333"/>
                </a:solidFill>
                <a:highlight>
                  <a:schemeClr val="lt1"/>
                </a:highlight>
                <a:latin typeface="Montserrat"/>
                <a:ea typeface="Montserrat"/>
                <a:cs typeface="Montserrat"/>
                <a:sym typeface="Montserrat"/>
              </a:rPr>
              <a:t>Increase audience awareness of the bins available onsite using </a:t>
            </a:r>
            <a:r>
              <a:rPr b="1" lang="en" sz="1300">
                <a:solidFill>
                  <a:srgbClr val="333333"/>
                </a:solidFill>
                <a:highlight>
                  <a:schemeClr val="lt1"/>
                </a:highlight>
                <a:latin typeface="Montserrat"/>
                <a:ea typeface="Montserrat"/>
                <a:cs typeface="Montserrat"/>
                <a:sym typeface="Montserrat"/>
              </a:rPr>
              <a:t>posters, stage side screens, bar signage, and signage on vape stalls</a:t>
            </a:r>
            <a:endParaRPr b="1" sz="1300">
              <a:solidFill>
                <a:srgbClr val="333333"/>
              </a:solidFill>
              <a:highlight>
                <a:schemeClr val="lt1"/>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300">
              <a:solidFill>
                <a:srgbClr val="333333"/>
              </a:solidFill>
              <a:highlight>
                <a:schemeClr val="lt1"/>
              </a:highlight>
              <a:latin typeface="Montserrat"/>
              <a:ea typeface="Montserrat"/>
              <a:cs typeface="Montserrat"/>
              <a:sym typeface="Montserrat"/>
            </a:endParaRPr>
          </a:p>
          <a:p>
            <a:pPr indent="-311150" lvl="0" marL="457200" rtl="0" algn="l">
              <a:lnSpc>
                <a:spcPct val="115000"/>
              </a:lnSpc>
              <a:spcBef>
                <a:spcPts val="0"/>
              </a:spcBef>
              <a:spcAft>
                <a:spcPts val="0"/>
              </a:spcAft>
              <a:buClr>
                <a:srgbClr val="333333"/>
              </a:buClr>
              <a:buSzPts val="1300"/>
              <a:buFont typeface="Montserrat"/>
              <a:buAutoNum type="arabicPeriod"/>
            </a:pPr>
            <a:r>
              <a:rPr b="1" lang="en" sz="1300">
                <a:solidFill>
                  <a:srgbClr val="333333"/>
                </a:solidFill>
                <a:highlight>
                  <a:schemeClr val="lt1"/>
                </a:highlight>
                <a:latin typeface="Montserrat"/>
                <a:ea typeface="Montserrat"/>
                <a:cs typeface="Montserrat"/>
                <a:sym typeface="Montserrat"/>
              </a:rPr>
              <a:t>Ensure bins are clearly labeled </a:t>
            </a:r>
            <a:r>
              <a:rPr lang="en" sz="1300">
                <a:solidFill>
                  <a:srgbClr val="333333"/>
                </a:solidFill>
                <a:highlight>
                  <a:schemeClr val="lt1"/>
                </a:highlight>
                <a:latin typeface="Montserrat"/>
                <a:ea typeface="Montserrat"/>
                <a:cs typeface="Montserrat"/>
                <a:sym typeface="Montserrat"/>
              </a:rPr>
              <a:t>using our </a:t>
            </a:r>
            <a:r>
              <a:rPr lang="en" sz="1300">
                <a:solidFill>
                  <a:srgbClr val="DB0080"/>
                </a:solidFill>
                <a:highlight>
                  <a:schemeClr val="lt1"/>
                </a:highlight>
                <a:latin typeface="Montserrat"/>
                <a:ea typeface="Montserrat"/>
                <a:cs typeface="Montserrat"/>
                <a:sym typeface="Montserrat"/>
              </a:rPr>
              <a:t>bin stickers </a:t>
            </a:r>
            <a:r>
              <a:rPr lang="en" sz="1300">
                <a:solidFill>
                  <a:schemeClr val="dk1"/>
                </a:solidFill>
                <a:highlight>
                  <a:schemeClr val="lt1"/>
                </a:highlight>
                <a:latin typeface="Montserrat"/>
                <a:ea typeface="Montserrat"/>
                <a:cs typeface="Montserrat"/>
                <a:sym typeface="Montserrat"/>
              </a:rPr>
              <a:t>(available within the festival communications toolkit)</a:t>
            </a:r>
            <a:endParaRPr sz="1300">
              <a:solidFill>
                <a:schemeClr val="dk1"/>
              </a:solidFill>
              <a:highlight>
                <a:schemeClr val="lt1"/>
              </a:highlight>
              <a:latin typeface="Montserrat"/>
              <a:ea typeface="Montserrat"/>
              <a:cs typeface="Montserrat"/>
              <a:sym typeface="Montserrat"/>
            </a:endParaRPr>
          </a:p>
          <a:p>
            <a:pPr indent="0" lvl="0" marL="457200" rtl="0" algn="l">
              <a:lnSpc>
                <a:spcPct val="115000"/>
              </a:lnSpc>
              <a:spcBef>
                <a:spcPts val="0"/>
              </a:spcBef>
              <a:spcAft>
                <a:spcPts val="0"/>
              </a:spcAft>
              <a:buClr>
                <a:schemeClr val="dk1"/>
              </a:buClr>
              <a:buSzPts val="1100"/>
              <a:buFont typeface="Arial"/>
              <a:buNone/>
            </a:pPr>
            <a:r>
              <a:t/>
            </a:r>
            <a:endParaRPr sz="1300">
              <a:solidFill>
                <a:srgbClr val="333333"/>
              </a:solidFill>
              <a:highlight>
                <a:schemeClr val="lt1"/>
              </a:highlight>
              <a:latin typeface="Montserrat"/>
              <a:ea typeface="Montserrat"/>
              <a:cs typeface="Montserrat"/>
              <a:sym typeface="Montserrat"/>
            </a:endParaRPr>
          </a:p>
          <a:p>
            <a:pPr indent="-311150" lvl="0" marL="457200" rtl="0" algn="l">
              <a:lnSpc>
                <a:spcPct val="115000"/>
              </a:lnSpc>
              <a:spcBef>
                <a:spcPts val="0"/>
              </a:spcBef>
              <a:spcAft>
                <a:spcPts val="0"/>
              </a:spcAft>
              <a:buClr>
                <a:srgbClr val="333333"/>
              </a:buClr>
              <a:buSzPts val="1300"/>
              <a:buFont typeface="Montserrat"/>
              <a:buAutoNum type="arabicPeriod"/>
            </a:pPr>
            <a:r>
              <a:rPr lang="en" sz="1300">
                <a:solidFill>
                  <a:srgbClr val="333333"/>
                </a:solidFill>
                <a:highlight>
                  <a:schemeClr val="lt1"/>
                </a:highlight>
                <a:latin typeface="Montserrat"/>
                <a:ea typeface="Montserrat"/>
                <a:cs typeface="Montserrat"/>
                <a:sym typeface="Montserrat"/>
              </a:rPr>
              <a:t>Make information about vapes and e-waste available at </a:t>
            </a:r>
            <a:r>
              <a:rPr b="1" lang="en" sz="1300">
                <a:solidFill>
                  <a:srgbClr val="333333"/>
                </a:solidFill>
                <a:highlight>
                  <a:schemeClr val="lt1"/>
                </a:highlight>
                <a:latin typeface="Montserrat"/>
                <a:ea typeface="Montserrat"/>
                <a:cs typeface="Montserrat"/>
                <a:sym typeface="Montserrat"/>
              </a:rPr>
              <a:t>onsite information points </a:t>
            </a:r>
            <a:endParaRPr b="1" sz="1300">
              <a:solidFill>
                <a:srgbClr val="333333"/>
              </a:solidFill>
              <a:highlight>
                <a:schemeClr val="lt1"/>
              </a:highlight>
              <a:latin typeface="Montserrat"/>
              <a:ea typeface="Montserrat"/>
              <a:cs typeface="Montserrat"/>
              <a:sym typeface="Montserrat"/>
            </a:endParaRPr>
          </a:p>
          <a:p>
            <a:pPr indent="0" lvl="0" marL="457200" rtl="0" algn="l">
              <a:lnSpc>
                <a:spcPct val="115000"/>
              </a:lnSpc>
              <a:spcBef>
                <a:spcPts val="0"/>
              </a:spcBef>
              <a:spcAft>
                <a:spcPts val="0"/>
              </a:spcAft>
              <a:buClr>
                <a:schemeClr val="dk1"/>
              </a:buClr>
              <a:buSzPts val="1100"/>
              <a:buFont typeface="Arial"/>
              <a:buNone/>
            </a:pPr>
            <a:r>
              <a:t/>
            </a:r>
            <a:endParaRPr sz="1300">
              <a:solidFill>
                <a:srgbClr val="333333"/>
              </a:solidFill>
              <a:highlight>
                <a:schemeClr val="lt1"/>
              </a:highlight>
              <a:latin typeface="Montserrat"/>
              <a:ea typeface="Montserrat"/>
              <a:cs typeface="Montserrat"/>
              <a:sym typeface="Montserrat"/>
            </a:endParaRPr>
          </a:p>
          <a:p>
            <a:pPr indent="-311150" lvl="0" marL="457200" rtl="0" algn="l">
              <a:lnSpc>
                <a:spcPct val="115000"/>
              </a:lnSpc>
              <a:spcBef>
                <a:spcPts val="0"/>
              </a:spcBef>
              <a:spcAft>
                <a:spcPts val="0"/>
              </a:spcAft>
              <a:buClr>
                <a:srgbClr val="333333"/>
              </a:buClr>
              <a:buSzPts val="1300"/>
              <a:buFont typeface="Montserrat"/>
              <a:buAutoNum type="arabicPeriod"/>
            </a:pPr>
            <a:r>
              <a:rPr lang="en" sz="1300">
                <a:solidFill>
                  <a:srgbClr val="333333"/>
                </a:solidFill>
                <a:highlight>
                  <a:schemeClr val="lt1"/>
                </a:highlight>
                <a:latin typeface="Montserrat"/>
                <a:ea typeface="Montserrat"/>
                <a:cs typeface="Montserrat"/>
                <a:sym typeface="Montserrat"/>
              </a:rPr>
              <a:t>Use </a:t>
            </a:r>
            <a:r>
              <a:rPr b="1" lang="en" sz="1300">
                <a:solidFill>
                  <a:srgbClr val="333333"/>
                </a:solidFill>
                <a:highlight>
                  <a:schemeClr val="lt1"/>
                </a:highlight>
                <a:latin typeface="Montserrat"/>
                <a:ea typeface="Montserrat"/>
                <a:cs typeface="Montserrat"/>
                <a:sym typeface="Montserrat"/>
              </a:rPr>
              <a:t>festival app to issue alerts </a:t>
            </a:r>
            <a:r>
              <a:rPr lang="en" sz="1300">
                <a:solidFill>
                  <a:srgbClr val="333333"/>
                </a:solidFill>
                <a:highlight>
                  <a:schemeClr val="lt1"/>
                </a:highlight>
                <a:latin typeface="Montserrat"/>
                <a:ea typeface="Montserrat"/>
                <a:cs typeface="Montserrat"/>
                <a:sym typeface="Montserrat"/>
              </a:rPr>
              <a:t>and reminders about the recycling facilities available on site</a:t>
            </a:r>
            <a:endParaRPr sz="1300">
              <a:solidFill>
                <a:srgbClr val="333333"/>
              </a:solidFill>
              <a:highlight>
                <a:schemeClr val="lt1"/>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sz="1300">
              <a:solidFill>
                <a:srgbClr val="333333"/>
              </a:solidFill>
              <a:highlight>
                <a:schemeClr val="lt1"/>
              </a:highlight>
              <a:latin typeface="Montserrat"/>
              <a:ea typeface="Montserrat"/>
              <a:cs typeface="Montserrat"/>
              <a:sym typeface="Montserrat"/>
            </a:endParaRPr>
          </a:p>
          <a:p>
            <a:pPr indent="-311150" lvl="0" marL="457200" rtl="0" algn="l">
              <a:lnSpc>
                <a:spcPct val="115000"/>
              </a:lnSpc>
              <a:spcBef>
                <a:spcPts val="0"/>
              </a:spcBef>
              <a:spcAft>
                <a:spcPts val="0"/>
              </a:spcAft>
              <a:buClr>
                <a:srgbClr val="333333"/>
              </a:buClr>
              <a:buSzPts val="1300"/>
              <a:buFont typeface="Montserrat"/>
              <a:buAutoNum type="arabicPeriod"/>
            </a:pPr>
            <a:r>
              <a:rPr lang="en" sz="1300">
                <a:solidFill>
                  <a:srgbClr val="444746"/>
                </a:solidFill>
                <a:latin typeface="Montserrat"/>
                <a:ea typeface="Montserrat"/>
                <a:cs typeface="Montserrat"/>
                <a:sym typeface="Montserrat"/>
              </a:rPr>
              <a:t>Promote our industry-leading </a:t>
            </a:r>
            <a:r>
              <a:rPr b="1" lang="en" sz="1300" u="sng">
                <a:solidFill>
                  <a:srgbClr val="DB0080"/>
                </a:solidFill>
                <a:latin typeface="Montserrat"/>
                <a:ea typeface="Montserrat"/>
                <a:cs typeface="Montserrat"/>
                <a:sym typeface="Montserrat"/>
                <a:hlinkClick action="ppaction://hlinksldjump" r:id="rId4">
                  <a:extLst>
                    <a:ext uri="{A12FA001-AC4F-418D-AE19-62706E023703}">
                      <ahyp:hlinkClr val="tx"/>
                    </a:ext>
                  </a:extLst>
                </a:hlinkClick>
              </a:rPr>
              <a:t>Recycling Locator</a:t>
            </a:r>
            <a:r>
              <a:rPr lang="en" sz="1300" u="sng">
                <a:solidFill>
                  <a:srgbClr val="DB0080"/>
                </a:solidFill>
                <a:latin typeface="Montserrat"/>
                <a:ea typeface="Montserrat"/>
                <a:cs typeface="Montserrat"/>
                <a:sym typeface="Montserrat"/>
              </a:rPr>
              <a:t> </a:t>
            </a:r>
            <a:r>
              <a:rPr lang="en" sz="1300">
                <a:solidFill>
                  <a:srgbClr val="444746"/>
                </a:solidFill>
                <a:latin typeface="Montserrat"/>
                <a:ea typeface="Montserrat"/>
                <a:cs typeface="Montserrat"/>
                <a:sym typeface="Montserrat"/>
              </a:rPr>
              <a:t>(22,000+ drop off points) to help your audience easily locate their nearest electrical recycling drop-off points for vapes and other electricals like power banks, headphones, and electric fans</a:t>
            </a:r>
            <a:endParaRPr sz="1300">
              <a:solidFill>
                <a:srgbClr val="333333"/>
              </a:solidFill>
              <a:highlight>
                <a:schemeClr val="lt1"/>
              </a:highlight>
              <a:latin typeface="Montserrat"/>
              <a:ea typeface="Montserrat"/>
              <a:cs typeface="Montserrat"/>
              <a:sym typeface="Montserrat"/>
            </a:endParaRPr>
          </a:p>
          <a:p>
            <a:pPr indent="0" lvl="0" marL="0" rtl="0" algn="l">
              <a:spcBef>
                <a:spcPts val="0"/>
              </a:spcBef>
              <a:spcAft>
                <a:spcPts val="0"/>
              </a:spcAft>
              <a:buNone/>
            </a:pPr>
            <a:r>
              <a:t/>
            </a:r>
            <a:endParaRPr sz="1600">
              <a:solidFill>
                <a:srgbClr val="333333"/>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sp>
        <p:nvSpPr>
          <p:cNvPr id="853" name="Google Shape;853;p154"/>
          <p:cNvSpPr txBox="1"/>
          <p:nvPr/>
        </p:nvSpPr>
        <p:spPr>
          <a:xfrm>
            <a:off x="469575" y="988950"/>
            <a:ext cx="5577000" cy="4245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sz="1300">
                <a:solidFill>
                  <a:srgbClr val="333333"/>
                </a:solidFill>
                <a:latin typeface="Montserrat"/>
                <a:ea typeface="Montserrat"/>
                <a:cs typeface="Montserrat"/>
                <a:sym typeface="Montserrat"/>
              </a:rPr>
              <a:t>With </a:t>
            </a:r>
            <a:r>
              <a:rPr b="1" lang="en" sz="1300">
                <a:solidFill>
                  <a:srgbClr val="333333"/>
                </a:solidFill>
                <a:latin typeface="Montserrat"/>
                <a:ea typeface="Montserrat"/>
                <a:cs typeface="Montserrat"/>
                <a:sym typeface="Montserrat"/>
              </a:rPr>
              <a:t>over 22,000 drop off points</a:t>
            </a:r>
            <a:r>
              <a:rPr lang="en" sz="1300">
                <a:solidFill>
                  <a:srgbClr val="333333"/>
                </a:solidFill>
                <a:latin typeface="Montserrat"/>
                <a:ea typeface="Montserrat"/>
                <a:cs typeface="Montserrat"/>
                <a:sym typeface="Montserrat"/>
              </a:rPr>
              <a:t>, our best in class </a:t>
            </a:r>
            <a:r>
              <a:rPr b="1" lang="en" sz="1300" u="sng">
                <a:solidFill>
                  <a:srgbClr val="333333"/>
                </a:solidFill>
                <a:latin typeface="Montserrat"/>
                <a:ea typeface="Montserrat"/>
                <a:cs typeface="Montserrat"/>
                <a:sym typeface="Montserrat"/>
                <a:hlinkClick r:id="rId3">
                  <a:extLst>
                    <a:ext uri="{A12FA001-AC4F-418D-AE19-62706E023703}">
                      <ahyp:hlinkClr val="tx"/>
                    </a:ext>
                  </a:extLst>
                </a:hlinkClick>
              </a:rPr>
              <a:t>Recycling locator</a:t>
            </a:r>
            <a:r>
              <a:rPr b="1" lang="en" sz="1300">
                <a:solidFill>
                  <a:srgbClr val="333333"/>
                </a:solidFill>
                <a:latin typeface="Montserrat"/>
                <a:ea typeface="Montserrat"/>
                <a:cs typeface="Montserrat"/>
                <a:sym typeface="Montserrat"/>
              </a:rPr>
              <a:t> </a:t>
            </a:r>
            <a:r>
              <a:rPr lang="en" sz="1300">
                <a:solidFill>
                  <a:srgbClr val="333333"/>
                </a:solidFill>
                <a:latin typeface="Montserrat"/>
                <a:ea typeface="Montserrat"/>
                <a:cs typeface="Montserrat"/>
                <a:sym typeface="Montserrat"/>
              </a:rPr>
              <a:t>provides the most comprehensive collection of electrical recycling points in the UK. </a:t>
            </a:r>
            <a:endParaRPr sz="1300">
              <a:solidFill>
                <a:srgbClr val="333333"/>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300">
              <a:solidFill>
                <a:srgbClr val="333333"/>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300">
                <a:solidFill>
                  <a:srgbClr val="333333"/>
                </a:solidFill>
                <a:latin typeface="Montserrat"/>
                <a:ea typeface="Montserrat"/>
                <a:cs typeface="Montserrat"/>
                <a:sym typeface="Montserrat"/>
              </a:rPr>
              <a:t>Users can find local drop off points to recycle, donate or fix their unwanted electricals. It’s so simple to use - simply:</a:t>
            </a:r>
            <a:endParaRPr sz="1300">
              <a:solidFill>
                <a:srgbClr val="333333"/>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300">
              <a:solidFill>
                <a:srgbClr val="333333"/>
              </a:solidFill>
              <a:latin typeface="Montserrat"/>
              <a:ea typeface="Montserrat"/>
              <a:cs typeface="Montserrat"/>
              <a:sym typeface="Montserrat"/>
            </a:endParaRPr>
          </a:p>
          <a:p>
            <a:pPr indent="-311150" lvl="0" marL="457200" rtl="0" algn="l">
              <a:lnSpc>
                <a:spcPct val="115000"/>
              </a:lnSpc>
              <a:spcBef>
                <a:spcPts val="0"/>
              </a:spcBef>
              <a:spcAft>
                <a:spcPts val="0"/>
              </a:spcAft>
              <a:buClr>
                <a:srgbClr val="333333"/>
              </a:buClr>
              <a:buSzPts val="1300"/>
              <a:buFont typeface="Montserrat"/>
              <a:buAutoNum type="arabicPeriod"/>
            </a:pPr>
            <a:r>
              <a:rPr lang="en" sz="1300">
                <a:solidFill>
                  <a:srgbClr val="333333"/>
                </a:solidFill>
                <a:latin typeface="Montserrat"/>
                <a:ea typeface="Montserrat"/>
                <a:cs typeface="Montserrat"/>
                <a:sym typeface="Montserrat"/>
              </a:rPr>
              <a:t>Pop in your postcode or address </a:t>
            </a:r>
            <a:endParaRPr sz="1300">
              <a:solidFill>
                <a:srgbClr val="333333"/>
              </a:solidFill>
              <a:latin typeface="Montserrat"/>
              <a:ea typeface="Montserrat"/>
              <a:cs typeface="Montserrat"/>
              <a:sym typeface="Montserrat"/>
            </a:endParaRPr>
          </a:p>
          <a:p>
            <a:pPr indent="-311150" lvl="0" marL="457200" rtl="0" algn="l">
              <a:lnSpc>
                <a:spcPct val="115000"/>
              </a:lnSpc>
              <a:spcBef>
                <a:spcPts val="0"/>
              </a:spcBef>
              <a:spcAft>
                <a:spcPts val="0"/>
              </a:spcAft>
              <a:buClr>
                <a:srgbClr val="333333"/>
              </a:buClr>
              <a:buSzPts val="1300"/>
              <a:buFont typeface="Montserrat"/>
              <a:buAutoNum type="arabicPeriod"/>
            </a:pPr>
            <a:r>
              <a:rPr lang="en" sz="1300">
                <a:solidFill>
                  <a:srgbClr val="333333"/>
                </a:solidFill>
                <a:latin typeface="Montserrat"/>
                <a:ea typeface="Montserrat"/>
                <a:cs typeface="Montserrat"/>
                <a:sym typeface="Montserrat"/>
              </a:rPr>
              <a:t>Select the items and whether you’d like to recycle, donate or fix them</a:t>
            </a:r>
            <a:endParaRPr sz="1300">
              <a:solidFill>
                <a:srgbClr val="333333"/>
              </a:solidFill>
              <a:latin typeface="Montserrat"/>
              <a:ea typeface="Montserrat"/>
              <a:cs typeface="Montserrat"/>
              <a:sym typeface="Montserrat"/>
            </a:endParaRPr>
          </a:p>
          <a:p>
            <a:pPr indent="-311150" lvl="0" marL="457200" rtl="0" algn="l">
              <a:lnSpc>
                <a:spcPct val="115000"/>
              </a:lnSpc>
              <a:spcBef>
                <a:spcPts val="0"/>
              </a:spcBef>
              <a:spcAft>
                <a:spcPts val="0"/>
              </a:spcAft>
              <a:buClr>
                <a:srgbClr val="333333"/>
              </a:buClr>
              <a:buSzPts val="1300"/>
              <a:buFont typeface="Montserrat"/>
              <a:buAutoNum type="arabicPeriod"/>
            </a:pPr>
            <a:r>
              <a:rPr lang="en" sz="1300">
                <a:solidFill>
                  <a:srgbClr val="333333"/>
                </a:solidFill>
                <a:latin typeface="Montserrat"/>
                <a:ea typeface="Montserrat"/>
                <a:cs typeface="Montserrat"/>
                <a:sym typeface="Montserrat"/>
              </a:rPr>
              <a:t>View your nearest drop-off point that accepts your specified items </a:t>
            </a:r>
            <a:endParaRPr sz="1300">
              <a:solidFill>
                <a:srgbClr val="333333"/>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300">
              <a:solidFill>
                <a:srgbClr val="333333"/>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300">
                <a:solidFill>
                  <a:srgbClr val="333333"/>
                </a:solidFill>
                <a:latin typeface="Montserrat"/>
                <a:ea typeface="Montserrat"/>
                <a:cs typeface="Montserrat"/>
                <a:sym typeface="Montserrat"/>
              </a:rPr>
              <a:t>Y</a:t>
            </a:r>
            <a:r>
              <a:rPr lang="en" sz="1300">
                <a:solidFill>
                  <a:srgbClr val="333333"/>
                </a:solidFill>
                <a:latin typeface="Montserrat"/>
                <a:ea typeface="Montserrat"/>
                <a:cs typeface="Montserrat"/>
                <a:sym typeface="Montserrat"/>
              </a:rPr>
              <a:t>ou can a</a:t>
            </a:r>
            <a:r>
              <a:rPr lang="en" sz="1300">
                <a:solidFill>
                  <a:srgbClr val="333333"/>
                </a:solidFill>
                <a:latin typeface="Montserrat"/>
                <a:ea typeface="Montserrat"/>
                <a:cs typeface="Montserrat"/>
                <a:sym typeface="Montserrat"/>
              </a:rPr>
              <a:t>lso add our recycling locator </a:t>
            </a:r>
            <a:r>
              <a:rPr b="1" lang="en" sz="1300">
                <a:solidFill>
                  <a:srgbClr val="333333"/>
                </a:solidFill>
                <a:latin typeface="Montserrat"/>
                <a:ea typeface="Montserrat"/>
                <a:cs typeface="Montserrat"/>
                <a:sym typeface="Montserrat"/>
              </a:rPr>
              <a:t>widget to your website</a:t>
            </a:r>
            <a:r>
              <a:rPr lang="en" sz="1300">
                <a:solidFill>
                  <a:srgbClr val="333333"/>
                </a:solidFill>
                <a:latin typeface="Montserrat"/>
                <a:ea typeface="Montserrat"/>
                <a:cs typeface="Montserrat"/>
                <a:sym typeface="Montserrat"/>
              </a:rPr>
              <a:t>. Get in touch with us to discuss coding options. </a:t>
            </a:r>
            <a:endParaRPr sz="1300">
              <a:solidFill>
                <a:srgbClr val="333333"/>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i="1" sz="1200">
              <a:solidFill>
                <a:srgbClr val="333333"/>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200">
              <a:solidFill>
                <a:srgbClr val="333333"/>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200">
              <a:solidFill>
                <a:srgbClr val="333333"/>
              </a:solidFill>
              <a:highlight>
                <a:schemeClr val="lt1"/>
              </a:highlight>
              <a:latin typeface="Montserrat"/>
              <a:ea typeface="Montserrat"/>
              <a:cs typeface="Montserrat"/>
              <a:sym typeface="Montserrat"/>
            </a:endParaRPr>
          </a:p>
        </p:txBody>
      </p:sp>
      <p:sp>
        <p:nvSpPr>
          <p:cNvPr id="854" name="Google Shape;854;p154"/>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600"/>
              <a:buNone/>
            </a:pPr>
            <a:r>
              <a:t/>
            </a:r>
            <a:endParaRPr/>
          </a:p>
        </p:txBody>
      </p:sp>
      <p:grpSp>
        <p:nvGrpSpPr>
          <p:cNvPr id="855" name="Google Shape;855;p154"/>
          <p:cNvGrpSpPr/>
          <p:nvPr/>
        </p:nvGrpSpPr>
        <p:grpSpPr>
          <a:xfrm>
            <a:off x="6160587" y="1110899"/>
            <a:ext cx="2787187" cy="3262355"/>
            <a:chOff x="6114382" y="39225"/>
            <a:chExt cx="3968090" cy="5106206"/>
          </a:xfrm>
        </p:grpSpPr>
        <p:pic>
          <p:nvPicPr>
            <p:cNvPr id="856" name="Google Shape;856;p154"/>
            <p:cNvPicPr preferRelativeResize="0"/>
            <p:nvPr/>
          </p:nvPicPr>
          <p:blipFill rotWithShape="1">
            <a:blip r:embed="rId4">
              <a:alphaModFix/>
            </a:blip>
            <a:srcRect b="0" l="5060" r="0" t="10992"/>
            <a:stretch/>
          </p:blipFill>
          <p:spPr>
            <a:xfrm>
              <a:off x="6162500" y="39225"/>
              <a:ext cx="3868851" cy="3809099"/>
            </a:xfrm>
            <a:prstGeom prst="rect">
              <a:avLst/>
            </a:prstGeom>
            <a:noFill/>
            <a:ln>
              <a:noFill/>
            </a:ln>
          </p:spPr>
        </p:pic>
        <p:pic>
          <p:nvPicPr>
            <p:cNvPr id="857" name="Google Shape;857;p154"/>
            <p:cNvPicPr preferRelativeResize="0"/>
            <p:nvPr/>
          </p:nvPicPr>
          <p:blipFill>
            <a:blip r:embed="rId5">
              <a:alphaModFix/>
            </a:blip>
            <a:stretch>
              <a:fillRect/>
            </a:stretch>
          </p:blipFill>
          <p:spPr>
            <a:xfrm>
              <a:off x="6114382" y="3898702"/>
              <a:ext cx="3968090" cy="1246729"/>
            </a:xfrm>
            <a:prstGeom prst="rect">
              <a:avLst/>
            </a:prstGeom>
            <a:noFill/>
            <a:ln>
              <a:noFill/>
            </a:ln>
          </p:spPr>
        </p:pic>
      </p:grpSp>
      <p:sp>
        <p:nvSpPr>
          <p:cNvPr id="858" name="Google Shape;858;p154"/>
          <p:cNvSpPr txBox="1"/>
          <p:nvPr/>
        </p:nvSpPr>
        <p:spPr>
          <a:xfrm>
            <a:off x="251225" y="248350"/>
            <a:ext cx="8794500" cy="6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DB0080"/>
                </a:solidFill>
                <a:latin typeface="Montserrat"/>
                <a:ea typeface="Montserrat"/>
                <a:cs typeface="Montserrat"/>
                <a:sym typeface="Montserrat"/>
              </a:rPr>
              <a:t>Our Recycling Locator makes it easy to find local drop off points</a:t>
            </a:r>
            <a:endParaRPr b="1" sz="2000">
              <a:solidFill>
                <a:srgbClr val="DB0080"/>
              </a:solidFill>
              <a:latin typeface="Montserrat"/>
              <a:ea typeface="Montserrat"/>
              <a:cs typeface="Montserrat"/>
              <a:sym typeface="Montserra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sp>
        <p:nvSpPr>
          <p:cNvPr id="863" name="Google Shape;863;p155"/>
          <p:cNvSpPr txBox="1"/>
          <p:nvPr>
            <p:ph idx="1" type="subTitle"/>
          </p:nvPr>
        </p:nvSpPr>
        <p:spPr>
          <a:xfrm>
            <a:off x="171225" y="4875750"/>
            <a:ext cx="8985900" cy="8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864" name="Google Shape;864;p155"/>
          <p:cNvPicPr preferRelativeResize="0"/>
          <p:nvPr/>
        </p:nvPicPr>
        <p:blipFill>
          <a:blip r:embed="rId3">
            <a:alphaModFix/>
          </a:blip>
          <a:stretch>
            <a:fillRect/>
          </a:stretch>
        </p:blipFill>
        <p:spPr>
          <a:xfrm>
            <a:off x="5072238" y="2151500"/>
            <a:ext cx="1502454" cy="1495526"/>
          </a:xfrm>
          <a:prstGeom prst="rect">
            <a:avLst/>
          </a:prstGeom>
          <a:noFill/>
          <a:ln>
            <a:noFill/>
          </a:ln>
        </p:spPr>
      </p:pic>
      <p:pic>
        <p:nvPicPr>
          <p:cNvPr id="865" name="Google Shape;865;p155"/>
          <p:cNvPicPr preferRelativeResize="0"/>
          <p:nvPr/>
        </p:nvPicPr>
        <p:blipFill>
          <a:blip r:embed="rId4">
            <a:alphaModFix/>
          </a:blip>
          <a:stretch>
            <a:fillRect/>
          </a:stretch>
        </p:blipFill>
        <p:spPr>
          <a:xfrm>
            <a:off x="6806275" y="2001837"/>
            <a:ext cx="1939876" cy="1794852"/>
          </a:xfrm>
          <a:prstGeom prst="rect">
            <a:avLst/>
          </a:prstGeom>
          <a:noFill/>
          <a:ln>
            <a:noFill/>
          </a:ln>
        </p:spPr>
      </p:pic>
      <p:pic>
        <p:nvPicPr>
          <p:cNvPr id="866" name="Google Shape;866;p155"/>
          <p:cNvPicPr preferRelativeResize="0"/>
          <p:nvPr/>
        </p:nvPicPr>
        <p:blipFill>
          <a:blip r:embed="rId5">
            <a:alphaModFix/>
          </a:blip>
          <a:stretch>
            <a:fillRect/>
          </a:stretch>
        </p:blipFill>
        <p:spPr>
          <a:xfrm>
            <a:off x="272275" y="1499208"/>
            <a:ext cx="2198100" cy="3037280"/>
          </a:xfrm>
          <a:prstGeom prst="rect">
            <a:avLst/>
          </a:prstGeom>
          <a:noFill/>
          <a:ln>
            <a:noFill/>
          </a:ln>
        </p:spPr>
      </p:pic>
      <p:pic>
        <p:nvPicPr>
          <p:cNvPr id="867" name="Google Shape;867;p155"/>
          <p:cNvPicPr preferRelativeResize="0"/>
          <p:nvPr/>
        </p:nvPicPr>
        <p:blipFill>
          <a:blip r:embed="rId6">
            <a:alphaModFix/>
          </a:blip>
          <a:stretch>
            <a:fillRect/>
          </a:stretch>
        </p:blipFill>
        <p:spPr>
          <a:xfrm>
            <a:off x="2642550" y="1494374"/>
            <a:ext cx="2198091" cy="3046950"/>
          </a:xfrm>
          <a:prstGeom prst="rect">
            <a:avLst/>
          </a:prstGeom>
          <a:noFill/>
          <a:ln>
            <a:noFill/>
          </a:ln>
        </p:spPr>
      </p:pic>
      <p:sp>
        <p:nvSpPr>
          <p:cNvPr id="868" name="Google Shape;868;p155"/>
          <p:cNvSpPr txBox="1"/>
          <p:nvPr/>
        </p:nvSpPr>
        <p:spPr>
          <a:xfrm>
            <a:off x="262425" y="249275"/>
            <a:ext cx="8803500" cy="6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DB0080"/>
                </a:solidFill>
                <a:latin typeface="Montserrat"/>
                <a:ea typeface="Montserrat"/>
                <a:cs typeface="Montserrat"/>
                <a:sym typeface="Montserrat"/>
              </a:rPr>
              <a:t>Festivals and events communications toolkit</a:t>
            </a:r>
            <a:endParaRPr b="1" sz="2000">
              <a:solidFill>
                <a:srgbClr val="DB0080"/>
              </a:solidFill>
              <a:latin typeface="Montserrat"/>
              <a:ea typeface="Montserrat"/>
              <a:cs typeface="Montserrat"/>
              <a:sym typeface="Montserrat"/>
            </a:endParaRPr>
          </a:p>
          <a:p>
            <a:pPr indent="0" lvl="0" marL="0" rtl="0" algn="l">
              <a:spcBef>
                <a:spcPts val="0"/>
              </a:spcBef>
              <a:spcAft>
                <a:spcPts val="0"/>
              </a:spcAft>
              <a:buNone/>
            </a:pPr>
            <a:r>
              <a:t/>
            </a:r>
            <a:endParaRPr sz="1300">
              <a:solidFill>
                <a:srgbClr val="222222"/>
              </a:solidFill>
              <a:latin typeface="Montserrat Light"/>
              <a:ea typeface="Montserrat Light"/>
              <a:cs typeface="Montserrat Light"/>
              <a:sym typeface="Montserrat Light"/>
            </a:endParaRPr>
          </a:p>
          <a:p>
            <a:pPr indent="0" lvl="0" marL="0" rtl="0" algn="l">
              <a:spcBef>
                <a:spcPts val="0"/>
              </a:spcBef>
              <a:spcAft>
                <a:spcPts val="0"/>
              </a:spcAft>
              <a:buNone/>
            </a:pPr>
            <a:r>
              <a:rPr lang="en" sz="1300">
                <a:solidFill>
                  <a:srgbClr val="222222"/>
                </a:solidFill>
                <a:latin typeface="Montserrat Light"/>
                <a:ea typeface="Montserrat Light"/>
                <a:cs typeface="Montserrat Light"/>
                <a:sym typeface="Montserrat Light"/>
              </a:rPr>
              <a:t>Download</a:t>
            </a:r>
            <a:r>
              <a:rPr lang="en" sz="1300">
                <a:solidFill>
                  <a:srgbClr val="222222"/>
                </a:solidFill>
                <a:latin typeface="Montserrat Light"/>
                <a:ea typeface="Montserrat Light"/>
                <a:cs typeface="Montserrat Light"/>
                <a:sym typeface="Montserrat Light"/>
              </a:rPr>
              <a:t> from the partnership portal on our </a:t>
            </a:r>
            <a:r>
              <a:rPr b="1" lang="en" sz="1300" u="sng">
                <a:solidFill>
                  <a:srgbClr val="DB0080"/>
                </a:solidFill>
                <a:latin typeface="Montserrat"/>
                <a:ea typeface="Montserrat"/>
                <a:cs typeface="Montserrat"/>
                <a:sym typeface="Montserrat"/>
                <a:hlinkClick r:id="rId7">
                  <a:extLst>
                    <a:ext uri="{A12FA001-AC4F-418D-AE19-62706E023703}">
                      <ahyp:hlinkClr val="tx"/>
                    </a:ext>
                  </a:extLst>
                </a:hlinkClick>
              </a:rPr>
              <a:t>website here</a:t>
            </a:r>
            <a:r>
              <a:rPr lang="en" sz="1300">
                <a:solidFill>
                  <a:srgbClr val="222222"/>
                </a:solidFill>
                <a:latin typeface="Montserrat Light"/>
                <a:ea typeface="Montserrat Light"/>
                <a:cs typeface="Montserrat Light"/>
                <a:sym typeface="Montserrat Light"/>
              </a:rPr>
              <a:t>. I</a:t>
            </a:r>
            <a:r>
              <a:rPr lang="en" sz="1300">
                <a:solidFill>
                  <a:srgbClr val="222222"/>
                </a:solidFill>
                <a:latin typeface="Montserrat Light"/>
                <a:ea typeface="Montserrat Light"/>
                <a:cs typeface="Montserrat Light"/>
                <a:sym typeface="Montserrat Light"/>
              </a:rPr>
              <a:t>f you would like to get in touch to discuss personalised assets,</a:t>
            </a:r>
            <a:r>
              <a:rPr lang="en" sz="1300">
                <a:solidFill>
                  <a:srgbClr val="222222"/>
                </a:solidFill>
                <a:latin typeface="Montserrat Light"/>
                <a:ea typeface="Montserrat Light"/>
                <a:cs typeface="Montserrat Light"/>
                <a:sym typeface="Montserrat Light"/>
              </a:rPr>
              <a:t> email </a:t>
            </a:r>
            <a:r>
              <a:rPr b="1" lang="en" sz="1300">
                <a:solidFill>
                  <a:srgbClr val="DB0080"/>
                </a:solidFill>
                <a:latin typeface="Montserrat"/>
                <a:ea typeface="Montserrat"/>
                <a:cs typeface="Montserrat"/>
                <a:sym typeface="Montserrat"/>
              </a:rPr>
              <a:t>rowan@materialfocus.org.uk</a:t>
            </a:r>
            <a:endParaRPr b="1" sz="2000">
              <a:solidFill>
                <a:srgbClr val="DB0080"/>
              </a:solidFill>
              <a:latin typeface="Montserrat"/>
              <a:ea typeface="Montserrat"/>
              <a:cs typeface="Montserrat"/>
              <a:sym typeface="Montserrat"/>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156"/>
          <p:cNvSpPr txBox="1"/>
          <p:nvPr>
            <p:ph idx="1" type="subTitle"/>
          </p:nvPr>
        </p:nvSpPr>
        <p:spPr>
          <a:xfrm>
            <a:off x="171225" y="4875750"/>
            <a:ext cx="8985900" cy="8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74" name="Google Shape;874;p156"/>
          <p:cNvSpPr txBox="1"/>
          <p:nvPr>
            <p:ph type="title"/>
          </p:nvPr>
        </p:nvSpPr>
        <p:spPr>
          <a:xfrm>
            <a:off x="433925" y="316325"/>
            <a:ext cx="8171700" cy="4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900">
                <a:solidFill>
                  <a:srgbClr val="DB0080"/>
                </a:solidFill>
                <a:latin typeface="Montserrat"/>
                <a:ea typeface="Montserrat"/>
                <a:cs typeface="Montserrat"/>
                <a:sym typeface="Montserrat"/>
              </a:rPr>
              <a:t>Use HypnoCat to promote electrical recycling</a:t>
            </a:r>
            <a:r>
              <a:rPr b="1" lang="en" sz="1900">
                <a:solidFill>
                  <a:srgbClr val="DB0080"/>
                </a:solidFill>
                <a:latin typeface="Montserrat"/>
                <a:ea typeface="Montserrat"/>
                <a:cs typeface="Montserrat"/>
                <a:sym typeface="Montserrat"/>
              </a:rPr>
              <a:t> </a:t>
            </a:r>
            <a:r>
              <a:rPr lang="en" sz="1900">
                <a:solidFill>
                  <a:srgbClr val="DB0080"/>
                </a:solidFill>
                <a:latin typeface="Montserrat"/>
                <a:ea typeface="Montserrat"/>
                <a:cs typeface="Montserrat"/>
                <a:sym typeface="Montserrat"/>
              </a:rPr>
              <a:t>(optional)</a:t>
            </a:r>
            <a:endParaRPr sz="1100">
              <a:solidFill>
                <a:srgbClr val="DB0080"/>
              </a:solidFill>
              <a:latin typeface="Montserrat"/>
              <a:ea typeface="Montserrat"/>
              <a:cs typeface="Montserrat"/>
              <a:sym typeface="Montserrat"/>
            </a:endParaRPr>
          </a:p>
        </p:txBody>
      </p:sp>
      <p:pic>
        <p:nvPicPr>
          <p:cNvPr id="875" name="Google Shape;875;p156"/>
          <p:cNvPicPr preferRelativeResize="0"/>
          <p:nvPr/>
        </p:nvPicPr>
        <p:blipFill>
          <a:blip r:embed="rId3">
            <a:alphaModFix/>
          </a:blip>
          <a:stretch>
            <a:fillRect/>
          </a:stretch>
        </p:blipFill>
        <p:spPr>
          <a:xfrm>
            <a:off x="7102217" y="2775396"/>
            <a:ext cx="1754757" cy="1623578"/>
          </a:xfrm>
          <a:prstGeom prst="rect">
            <a:avLst/>
          </a:prstGeom>
          <a:noFill/>
          <a:ln>
            <a:noFill/>
          </a:ln>
        </p:spPr>
      </p:pic>
      <p:pic>
        <p:nvPicPr>
          <p:cNvPr id="876" name="Google Shape;876;p156"/>
          <p:cNvPicPr preferRelativeResize="0"/>
          <p:nvPr/>
        </p:nvPicPr>
        <p:blipFill>
          <a:blip r:embed="rId4">
            <a:alphaModFix/>
          </a:blip>
          <a:stretch>
            <a:fillRect/>
          </a:stretch>
        </p:blipFill>
        <p:spPr>
          <a:xfrm>
            <a:off x="5609351" y="2775396"/>
            <a:ext cx="1403792" cy="1623581"/>
          </a:xfrm>
          <a:prstGeom prst="rect">
            <a:avLst/>
          </a:prstGeom>
          <a:noFill/>
          <a:ln>
            <a:noFill/>
          </a:ln>
        </p:spPr>
      </p:pic>
      <p:sp>
        <p:nvSpPr>
          <p:cNvPr id="877" name="Google Shape;877;p156"/>
          <p:cNvSpPr txBox="1"/>
          <p:nvPr/>
        </p:nvSpPr>
        <p:spPr>
          <a:xfrm>
            <a:off x="343650" y="933525"/>
            <a:ext cx="4790400" cy="3376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sz="1300">
                <a:solidFill>
                  <a:srgbClr val="333333"/>
                </a:solidFill>
                <a:latin typeface="Montserrat"/>
                <a:ea typeface="Montserrat"/>
                <a:cs typeface="Montserrat"/>
                <a:sym typeface="Montserrat"/>
              </a:rPr>
              <a:t>HypnoCat is our fluffy-faced figurehead, on a mission to purrrsuade the UK to reuse and recycle their electricals.</a:t>
            </a:r>
            <a:endParaRPr sz="1300">
              <a:solidFill>
                <a:srgbClr val="333333"/>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300">
              <a:solidFill>
                <a:srgbClr val="333333"/>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300">
                <a:solidFill>
                  <a:srgbClr val="333333"/>
                </a:solidFill>
                <a:latin typeface="Montserrat"/>
                <a:ea typeface="Montserrat"/>
                <a:cs typeface="Montserrat"/>
                <a:sym typeface="Montserrat"/>
              </a:rPr>
              <a:t>HypnoCat delivers information in a concise way with a hefty dose of playful and persuasive personality. </a:t>
            </a:r>
            <a:r>
              <a:rPr lang="en" sz="1300">
                <a:solidFill>
                  <a:srgbClr val="333333"/>
                </a:solidFill>
                <a:latin typeface="Montserrat"/>
                <a:ea typeface="Montserrat"/>
                <a:cs typeface="Montserrat"/>
                <a:sym typeface="Montserrat"/>
              </a:rPr>
              <a:t>Using a character allows us to inject masses of personality into what could be a dry topic. Thanks to </a:t>
            </a:r>
            <a:r>
              <a:rPr lang="en" sz="1300" u="sng">
                <a:solidFill>
                  <a:srgbClr val="DB0080"/>
                </a:solidFill>
                <a:latin typeface="Montserrat"/>
                <a:ea typeface="Montserrat"/>
                <a:cs typeface="Montserrat"/>
                <a:sym typeface="Montserrat"/>
                <a:hlinkClick r:id="rId5">
                  <a:extLst>
                    <a:ext uri="{A12FA001-AC4F-418D-AE19-62706E023703}">
                      <ahyp:hlinkClr val="tx"/>
                    </a:ext>
                  </a:extLst>
                </a:hlinkClick>
              </a:rPr>
              <a:t>our nationwide TV campaign</a:t>
            </a:r>
            <a:r>
              <a:rPr lang="en" sz="1300">
                <a:solidFill>
                  <a:srgbClr val="333333"/>
                </a:solidFill>
                <a:latin typeface="Montserrat"/>
                <a:ea typeface="Montserrat"/>
                <a:cs typeface="Montserrat"/>
                <a:sym typeface="Montserrat"/>
              </a:rPr>
              <a:t>, over half of the UK now recognise HypnoCat as the mascot for electrical recycling!</a:t>
            </a:r>
            <a:endParaRPr sz="1300">
              <a:solidFill>
                <a:srgbClr val="333333"/>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300">
              <a:solidFill>
                <a:srgbClr val="333333"/>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300">
                <a:solidFill>
                  <a:srgbClr val="333333"/>
                </a:solidFill>
                <a:latin typeface="Montserrat"/>
                <a:ea typeface="Montserrat"/>
                <a:cs typeface="Montserrat"/>
                <a:sym typeface="Montserrat"/>
              </a:rPr>
              <a:t>We are happy to work with you to create personalised hypnocat assets like the ones on this slide to suit your needs - get in touch with </a:t>
            </a:r>
            <a:r>
              <a:rPr lang="en" sz="1300">
                <a:solidFill>
                  <a:srgbClr val="DB0080"/>
                </a:solidFill>
                <a:latin typeface="Montserrat"/>
                <a:ea typeface="Montserrat"/>
                <a:cs typeface="Montserrat"/>
                <a:sym typeface="Montserrat"/>
              </a:rPr>
              <a:t>r</a:t>
            </a:r>
            <a:r>
              <a:rPr lang="en" sz="1300" u="sng">
                <a:solidFill>
                  <a:srgbClr val="DB0080"/>
                </a:solidFill>
                <a:latin typeface="Montserrat"/>
                <a:ea typeface="Montserrat"/>
                <a:cs typeface="Montserrat"/>
                <a:sym typeface="Montserrat"/>
                <a:hlinkClick r:id="rId6">
                  <a:extLst>
                    <a:ext uri="{A12FA001-AC4F-418D-AE19-62706E023703}">
                      <ahyp:hlinkClr val="tx"/>
                    </a:ext>
                  </a:extLst>
                </a:hlinkClick>
              </a:rPr>
              <a:t>owan@materialfocus.org.uk</a:t>
            </a:r>
            <a:r>
              <a:rPr lang="en" sz="1300">
                <a:solidFill>
                  <a:srgbClr val="333333"/>
                </a:solidFill>
                <a:latin typeface="Montserrat"/>
                <a:ea typeface="Montserrat"/>
                <a:cs typeface="Montserrat"/>
                <a:sym typeface="Montserrat"/>
              </a:rPr>
              <a:t> for more information</a:t>
            </a:r>
            <a:endParaRPr sz="1300">
              <a:solidFill>
                <a:srgbClr val="333333"/>
              </a:solidFill>
              <a:highlight>
                <a:schemeClr val="lt1"/>
              </a:highlight>
              <a:latin typeface="Montserrat"/>
              <a:ea typeface="Montserrat"/>
              <a:cs typeface="Montserrat"/>
              <a:sym typeface="Montserrat"/>
            </a:endParaRPr>
          </a:p>
        </p:txBody>
      </p:sp>
      <p:pic>
        <p:nvPicPr>
          <p:cNvPr id="878" name="Google Shape;878;p156"/>
          <p:cNvPicPr preferRelativeResize="0"/>
          <p:nvPr/>
        </p:nvPicPr>
        <p:blipFill>
          <a:blip r:embed="rId7">
            <a:alphaModFix/>
          </a:blip>
          <a:stretch>
            <a:fillRect/>
          </a:stretch>
        </p:blipFill>
        <p:spPr>
          <a:xfrm>
            <a:off x="7283926" y="1051725"/>
            <a:ext cx="1587476" cy="1587476"/>
          </a:xfrm>
          <a:prstGeom prst="rect">
            <a:avLst/>
          </a:prstGeom>
          <a:noFill/>
          <a:ln>
            <a:noFill/>
          </a:ln>
        </p:spPr>
      </p:pic>
      <p:pic>
        <p:nvPicPr>
          <p:cNvPr id="879" name="Google Shape;879;p156"/>
          <p:cNvPicPr preferRelativeResize="0"/>
          <p:nvPr/>
        </p:nvPicPr>
        <p:blipFill>
          <a:blip r:embed="rId8">
            <a:alphaModFix/>
          </a:blip>
          <a:stretch>
            <a:fillRect/>
          </a:stretch>
        </p:blipFill>
        <p:spPr>
          <a:xfrm>
            <a:off x="5609350" y="1051725"/>
            <a:ext cx="1587476" cy="158747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3" name="Shape 883"/>
        <p:cNvGrpSpPr/>
        <p:nvPr/>
      </p:nvGrpSpPr>
      <p:grpSpPr>
        <a:xfrm>
          <a:off x="0" y="0"/>
          <a:ext cx="0" cy="0"/>
          <a:chOff x="0" y="0"/>
          <a:chExt cx="0" cy="0"/>
        </a:xfrm>
      </p:grpSpPr>
      <p:sp>
        <p:nvSpPr>
          <p:cNvPr id="884" name="Google Shape;884;p157"/>
          <p:cNvSpPr txBox="1"/>
          <p:nvPr>
            <p:ph idx="1" type="subTitle"/>
          </p:nvPr>
        </p:nvSpPr>
        <p:spPr>
          <a:xfrm>
            <a:off x="171225" y="4875750"/>
            <a:ext cx="8985900" cy="8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85" name="Google Shape;885;p157"/>
          <p:cNvSpPr txBox="1"/>
          <p:nvPr>
            <p:ph type="title"/>
          </p:nvPr>
        </p:nvSpPr>
        <p:spPr>
          <a:xfrm>
            <a:off x="341550" y="316325"/>
            <a:ext cx="8171700" cy="4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900">
                <a:solidFill>
                  <a:srgbClr val="DB0080"/>
                </a:solidFill>
                <a:latin typeface="Montserrat"/>
                <a:ea typeface="Montserrat"/>
                <a:cs typeface="Montserrat"/>
                <a:sym typeface="Montserrat"/>
              </a:rPr>
              <a:t>How to communicate </a:t>
            </a:r>
            <a:r>
              <a:rPr b="1" lang="en" sz="1900">
                <a:solidFill>
                  <a:srgbClr val="DB0080"/>
                </a:solidFill>
                <a:latin typeface="Montserrat"/>
                <a:ea typeface="Montserrat"/>
                <a:cs typeface="Montserrat"/>
                <a:sym typeface="Montserrat"/>
              </a:rPr>
              <a:t>vape recycling to the public </a:t>
            </a:r>
            <a:endParaRPr b="1" sz="1900">
              <a:solidFill>
                <a:srgbClr val="DB0080"/>
              </a:solidFill>
              <a:latin typeface="Montserrat"/>
              <a:ea typeface="Montserrat"/>
              <a:cs typeface="Montserrat"/>
              <a:sym typeface="Montserrat"/>
            </a:endParaRPr>
          </a:p>
        </p:txBody>
      </p:sp>
      <p:sp>
        <p:nvSpPr>
          <p:cNvPr id="886" name="Google Shape;886;p157"/>
          <p:cNvSpPr txBox="1"/>
          <p:nvPr>
            <p:ph idx="2" type="body"/>
          </p:nvPr>
        </p:nvSpPr>
        <p:spPr>
          <a:xfrm>
            <a:off x="341550" y="869687"/>
            <a:ext cx="8460900" cy="3901500"/>
          </a:xfrm>
          <a:prstGeom prst="rect">
            <a:avLst/>
          </a:prstGeom>
        </p:spPr>
        <p:txBody>
          <a:bodyPr anchorCtr="0" anchor="t" bIns="91425" lIns="91425" spcFirstLastPara="1" rIns="91425" wrap="square" tIns="91425">
            <a:noAutofit/>
          </a:bodyPr>
          <a:lstStyle/>
          <a:p>
            <a:pPr indent="0" lvl="0" marL="0" rtl="0" algn="l">
              <a:lnSpc>
                <a:spcPct val="138000"/>
              </a:lnSpc>
              <a:spcBef>
                <a:spcPts val="0"/>
              </a:spcBef>
              <a:spcAft>
                <a:spcPts val="0"/>
              </a:spcAft>
              <a:buClr>
                <a:schemeClr val="dk1"/>
              </a:buClr>
              <a:buSzPts val="1100"/>
              <a:buFont typeface="Arial"/>
              <a:buNone/>
            </a:pPr>
            <a:r>
              <a:rPr b="1" lang="en" sz="1300" u="sng">
                <a:solidFill>
                  <a:srgbClr val="333333"/>
                </a:solidFill>
              </a:rPr>
              <a:t>Never bin them - Recycle All Your Vapes</a:t>
            </a:r>
            <a:endParaRPr b="1" sz="1300" u="sng">
              <a:solidFill>
                <a:srgbClr val="333333"/>
              </a:solidFill>
            </a:endParaRPr>
          </a:p>
          <a:p>
            <a:pPr indent="0" lvl="0" marL="0" rtl="0" algn="l">
              <a:lnSpc>
                <a:spcPct val="138000"/>
              </a:lnSpc>
              <a:spcBef>
                <a:spcPts val="0"/>
              </a:spcBef>
              <a:spcAft>
                <a:spcPts val="0"/>
              </a:spcAft>
              <a:buClr>
                <a:schemeClr val="dk1"/>
              </a:buClr>
              <a:buSzPts val="1100"/>
              <a:buFont typeface="Arial"/>
              <a:buNone/>
            </a:pPr>
            <a:r>
              <a:rPr lang="en" sz="1300">
                <a:solidFill>
                  <a:srgbClr val="333333"/>
                </a:solidFill>
              </a:rPr>
              <a:t>Batteries in vapes can cause fires when binned</a:t>
            </a:r>
            <a:endParaRPr sz="1300">
              <a:solidFill>
                <a:srgbClr val="333333"/>
              </a:solidFill>
            </a:endParaRPr>
          </a:p>
          <a:p>
            <a:pPr indent="0" lvl="0" marL="0" rtl="0" algn="l">
              <a:lnSpc>
                <a:spcPct val="138000"/>
              </a:lnSpc>
              <a:spcBef>
                <a:spcPts val="0"/>
              </a:spcBef>
              <a:spcAft>
                <a:spcPts val="0"/>
              </a:spcAft>
              <a:buClr>
                <a:schemeClr val="dk1"/>
              </a:buClr>
              <a:buSzPts val="1100"/>
              <a:buFont typeface="Arial"/>
              <a:buNone/>
            </a:pPr>
            <a:r>
              <a:t/>
            </a:r>
            <a:endParaRPr sz="1300" u="sng">
              <a:solidFill>
                <a:srgbClr val="333333"/>
              </a:solidFill>
            </a:endParaRPr>
          </a:p>
          <a:p>
            <a:pPr indent="0" lvl="0" marL="0" rtl="0" algn="l">
              <a:lnSpc>
                <a:spcPct val="138000"/>
              </a:lnSpc>
              <a:spcBef>
                <a:spcPts val="0"/>
              </a:spcBef>
              <a:spcAft>
                <a:spcPts val="0"/>
              </a:spcAft>
              <a:buClr>
                <a:schemeClr val="dk1"/>
              </a:buClr>
              <a:buSzPts val="1100"/>
              <a:buFont typeface="Arial"/>
              <a:buNone/>
            </a:pPr>
            <a:r>
              <a:rPr b="1" lang="en" sz="1300" u="sng">
                <a:solidFill>
                  <a:srgbClr val="333333"/>
                </a:solidFill>
              </a:rPr>
              <a:t>Rechargeable vapes </a:t>
            </a:r>
            <a:endParaRPr b="1" sz="1300" u="sng">
              <a:solidFill>
                <a:srgbClr val="333333"/>
              </a:solidFill>
            </a:endParaRPr>
          </a:p>
          <a:p>
            <a:pPr indent="0" lvl="0" marL="0" rtl="0" algn="l">
              <a:lnSpc>
                <a:spcPct val="138000"/>
              </a:lnSpc>
              <a:spcBef>
                <a:spcPts val="0"/>
              </a:spcBef>
              <a:spcAft>
                <a:spcPts val="0"/>
              </a:spcAft>
              <a:buClr>
                <a:schemeClr val="dk1"/>
              </a:buClr>
              <a:buSzPts val="1100"/>
              <a:buFont typeface="Arial"/>
              <a:buNone/>
            </a:pPr>
            <a:r>
              <a:rPr lang="en" sz="1300">
                <a:solidFill>
                  <a:srgbClr val="333333"/>
                </a:solidFill>
              </a:rPr>
              <a:t>Recycle the battery separately if it is removable</a:t>
            </a:r>
            <a:endParaRPr sz="1300">
              <a:solidFill>
                <a:srgbClr val="333333"/>
              </a:solidFill>
            </a:endParaRPr>
          </a:p>
          <a:p>
            <a:pPr indent="-311150" lvl="0" marL="596900" rtl="0" algn="l">
              <a:lnSpc>
                <a:spcPct val="115000"/>
              </a:lnSpc>
              <a:spcBef>
                <a:spcPts val="0"/>
              </a:spcBef>
              <a:spcAft>
                <a:spcPts val="0"/>
              </a:spcAft>
              <a:buClr>
                <a:srgbClr val="333333"/>
              </a:buClr>
              <a:buSzPts val="1300"/>
              <a:buFont typeface="Arial"/>
              <a:buChar char="●"/>
            </a:pPr>
            <a:r>
              <a:rPr lang="en" sz="1300">
                <a:solidFill>
                  <a:srgbClr val="333333"/>
                </a:solidFill>
              </a:rPr>
              <a:t>If you can remove the battery, drop it in a </a:t>
            </a:r>
            <a:r>
              <a:rPr b="1" lang="en" sz="1300">
                <a:solidFill>
                  <a:srgbClr val="DB0080"/>
                </a:solidFill>
              </a:rPr>
              <a:t>battery recycling bin</a:t>
            </a:r>
            <a:endParaRPr sz="1300">
              <a:solidFill>
                <a:srgbClr val="DB0080"/>
              </a:solidFill>
            </a:endParaRPr>
          </a:p>
          <a:p>
            <a:pPr indent="-311150" lvl="0" marL="596900" rtl="0" algn="l">
              <a:lnSpc>
                <a:spcPct val="115000"/>
              </a:lnSpc>
              <a:spcBef>
                <a:spcPts val="0"/>
              </a:spcBef>
              <a:spcAft>
                <a:spcPts val="0"/>
              </a:spcAft>
              <a:buClr>
                <a:srgbClr val="333333"/>
              </a:buClr>
              <a:buSzPts val="1300"/>
              <a:buFont typeface="Arial"/>
              <a:buChar char="●"/>
            </a:pPr>
            <a:r>
              <a:rPr lang="en" sz="1300">
                <a:solidFill>
                  <a:srgbClr val="333333"/>
                </a:solidFill>
              </a:rPr>
              <a:t>Put the rest of the vape in a</a:t>
            </a:r>
            <a:r>
              <a:rPr b="1" lang="en" sz="1300">
                <a:solidFill>
                  <a:srgbClr val="333333"/>
                </a:solidFill>
              </a:rPr>
              <a:t> </a:t>
            </a:r>
            <a:r>
              <a:rPr b="1" lang="en" sz="1300">
                <a:solidFill>
                  <a:srgbClr val="DB0080"/>
                </a:solidFill>
              </a:rPr>
              <a:t>vape recycling bin</a:t>
            </a:r>
            <a:endParaRPr b="1" sz="1300">
              <a:solidFill>
                <a:srgbClr val="DB0080"/>
              </a:solidFill>
            </a:endParaRPr>
          </a:p>
          <a:p>
            <a:pPr indent="-311150" lvl="0" marL="596900" rtl="0" algn="l">
              <a:lnSpc>
                <a:spcPct val="115000"/>
              </a:lnSpc>
              <a:spcBef>
                <a:spcPts val="0"/>
              </a:spcBef>
              <a:spcAft>
                <a:spcPts val="0"/>
              </a:spcAft>
              <a:buClr>
                <a:srgbClr val="333333"/>
              </a:buClr>
              <a:buSzPts val="1300"/>
              <a:buFont typeface="Montserrat"/>
              <a:buChar char="●"/>
            </a:pPr>
            <a:r>
              <a:rPr lang="en" sz="1300">
                <a:solidFill>
                  <a:srgbClr val="333333"/>
                </a:solidFill>
              </a:rPr>
              <a:t>If there isn’t a separate bin for vapes, recycle yours with other small electricals</a:t>
            </a:r>
            <a:endParaRPr sz="1300">
              <a:solidFill>
                <a:srgbClr val="333333"/>
              </a:solidFill>
            </a:endParaRPr>
          </a:p>
          <a:p>
            <a:pPr indent="0" lvl="0" marL="0" rtl="0" algn="l">
              <a:lnSpc>
                <a:spcPct val="138000"/>
              </a:lnSpc>
              <a:spcBef>
                <a:spcPts val="0"/>
              </a:spcBef>
              <a:spcAft>
                <a:spcPts val="0"/>
              </a:spcAft>
              <a:buClr>
                <a:schemeClr val="dk1"/>
              </a:buClr>
              <a:buSzPts val="1100"/>
              <a:buFont typeface="Arial"/>
              <a:buNone/>
            </a:pPr>
            <a:r>
              <a:t/>
            </a:r>
            <a:endParaRPr sz="1300" u="sng">
              <a:solidFill>
                <a:srgbClr val="333333"/>
              </a:solidFill>
            </a:endParaRPr>
          </a:p>
          <a:p>
            <a:pPr indent="0" lvl="0" marL="0" rtl="0" algn="l">
              <a:lnSpc>
                <a:spcPct val="138000"/>
              </a:lnSpc>
              <a:spcBef>
                <a:spcPts val="0"/>
              </a:spcBef>
              <a:spcAft>
                <a:spcPts val="0"/>
              </a:spcAft>
              <a:buNone/>
            </a:pPr>
            <a:r>
              <a:rPr lang="en" sz="1300">
                <a:solidFill>
                  <a:srgbClr val="333333"/>
                </a:solidFill>
              </a:rPr>
              <a:t>If the battery is not removable, recycle the whole thing with vapes or other small electricals</a:t>
            </a:r>
            <a:endParaRPr sz="1300">
              <a:solidFill>
                <a:srgbClr val="333333"/>
              </a:solidFill>
            </a:endParaRPr>
          </a:p>
          <a:p>
            <a:pPr indent="0" lvl="0" marL="0" rtl="0" algn="l">
              <a:lnSpc>
                <a:spcPct val="138000"/>
              </a:lnSpc>
              <a:spcBef>
                <a:spcPts val="0"/>
              </a:spcBef>
              <a:spcAft>
                <a:spcPts val="0"/>
              </a:spcAft>
              <a:buClr>
                <a:schemeClr val="dk1"/>
              </a:buClr>
              <a:buSzPts val="1100"/>
              <a:buFont typeface="Arial"/>
              <a:buNone/>
            </a:pPr>
            <a:r>
              <a:t/>
            </a:r>
            <a:endParaRPr sz="1300">
              <a:solidFill>
                <a:srgbClr val="333333"/>
              </a:solidFill>
            </a:endParaRPr>
          </a:p>
          <a:p>
            <a:pPr indent="0" lvl="0" marL="0" rtl="0" algn="l">
              <a:spcBef>
                <a:spcPts val="0"/>
              </a:spcBef>
              <a:spcAft>
                <a:spcPts val="0"/>
              </a:spcAft>
              <a:buNone/>
            </a:pPr>
            <a:r>
              <a:t/>
            </a:r>
            <a:endParaRPr>
              <a:solidFill>
                <a:srgbClr val="333333"/>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sp>
        <p:nvSpPr>
          <p:cNvPr id="891" name="Google Shape;891;p158"/>
          <p:cNvSpPr txBox="1"/>
          <p:nvPr>
            <p:ph idx="1" type="subTitle"/>
          </p:nvPr>
        </p:nvSpPr>
        <p:spPr>
          <a:xfrm>
            <a:off x="171225" y="4875750"/>
            <a:ext cx="8985900" cy="8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92" name="Google Shape;892;p158"/>
          <p:cNvSpPr txBox="1"/>
          <p:nvPr>
            <p:ph type="title"/>
          </p:nvPr>
        </p:nvSpPr>
        <p:spPr>
          <a:xfrm>
            <a:off x="341550" y="316325"/>
            <a:ext cx="8171700" cy="4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900">
                <a:solidFill>
                  <a:srgbClr val="DB0080"/>
                </a:solidFill>
                <a:latin typeface="Montserrat"/>
                <a:ea typeface="Montserrat"/>
                <a:cs typeface="Montserrat"/>
                <a:sym typeface="Montserrat"/>
              </a:rPr>
              <a:t>How to communicate vape recycling to the public </a:t>
            </a:r>
            <a:endParaRPr b="1" sz="1900">
              <a:solidFill>
                <a:srgbClr val="DB0080"/>
              </a:solidFill>
              <a:latin typeface="Montserrat"/>
              <a:ea typeface="Montserrat"/>
              <a:cs typeface="Montserrat"/>
              <a:sym typeface="Montserrat"/>
            </a:endParaRPr>
          </a:p>
        </p:txBody>
      </p:sp>
      <p:sp>
        <p:nvSpPr>
          <p:cNvPr id="893" name="Google Shape;893;p158"/>
          <p:cNvSpPr txBox="1"/>
          <p:nvPr>
            <p:ph idx="2" type="body"/>
          </p:nvPr>
        </p:nvSpPr>
        <p:spPr>
          <a:xfrm>
            <a:off x="433725" y="765124"/>
            <a:ext cx="8460900" cy="3901500"/>
          </a:xfrm>
          <a:prstGeom prst="rect">
            <a:avLst/>
          </a:prstGeom>
        </p:spPr>
        <p:txBody>
          <a:bodyPr anchorCtr="0" anchor="t" bIns="91425" lIns="91425" spcFirstLastPara="1" rIns="91425" wrap="square" tIns="91425">
            <a:noAutofit/>
          </a:bodyPr>
          <a:lstStyle/>
          <a:p>
            <a:pPr indent="0" lvl="0" marL="0" rtl="0" algn="l">
              <a:lnSpc>
                <a:spcPct val="138000"/>
              </a:lnSpc>
              <a:spcBef>
                <a:spcPts val="0"/>
              </a:spcBef>
              <a:spcAft>
                <a:spcPts val="0"/>
              </a:spcAft>
              <a:buClr>
                <a:schemeClr val="dk1"/>
              </a:buClr>
              <a:buSzPts val="1100"/>
              <a:buFont typeface="Arial"/>
              <a:buNone/>
            </a:pPr>
            <a:r>
              <a:t/>
            </a:r>
            <a:endParaRPr sz="1300">
              <a:solidFill>
                <a:srgbClr val="333333"/>
              </a:solidFill>
            </a:endParaRPr>
          </a:p>
          <a:p>
            <a:pPr indent="0" lvl="0" marL="0" rtl="0" algn="l">
              <a:lnSpc>
                <a:spcPct val="138000"/>
              </a:lnSpc>
              <a:spcBef>
                <a:spcPts val="0"/>
              </a:spcBef>
              <a:spcAft>
                <a:spcPts val="0"/>
              </a:spcAft>
              <a:buClr>
                <a:schemeClr val="dk1"/>
              </a:buClr>
              <a:buSzPts val="1100"/>
              <a:buFont typeface="Arial"/>
              <a:buNone/>
            </a:pPr>
            <a:r>
              <a:rPr b="1" lang="en" sz="1300" u="sng">
                <a:solidFill>
                  <a:srgbClr val="333333"/>
                </a:solidFill>
              </a:rPr>
              <a:t>Single-use vapes</a:t>
            </a:r>
            <a:endParaRPr b="1" sz="1300" u="sng">
              <a:solidFill>
                <a:srgbClr val="333333"/>
              </a:solidFill>
            </a:endParaRPr>
          </a:p>
          <a:p>
            <a:pPr indent="0" lvl="0" marL="0" rtl="0" algn="l">
              <a:lnSpc>
                <a:spcPct val="138000"/>
              </a:lnSpc>
              <a:spcBef>
                <a:spcPts val="0"/>
              </a:spcBef>
              <a:spcAft>
                <a:spcPts val="0"/>
              </a:spcAft>
              <a:buClr>
                <a:schemeClr val="dk1"/>
              </a:buClr>
              <a:buSzPts val="1100"/>
              <a:buFont typeface="Arial"/>
              <a:buNone/>
            </a:pPr>
            <a:r>
              <a:rPr lang="en" sz="1300">
                <a:solidFill>
                  <a:srgbClr val="333333"/>
                </a:solidFill>
              </a:rPr>
              <a:t>Leave the battery inside and recycle the whole thing</a:t>
            </a:r>
            <a:endParaRPr sz="1300">
              <a:solidFill>
                <a:srgbClr val="333333"/>
              </a:solidFill>
            </a:endParaRPr>
          </a:p>
          <a:p>
            <a:pPr indent="-311150" lvl="0" marL="596900" rtl="0" algn="l">
              <a:lnSpc>
                <a:spcPct val="115000"/>
              </a:lnSpc>
              <a:spcBef>
                <a:spcPts val="0"/>
              </a:spcBef>
              <a:spcAft>
                <a:spcPts val="0"/>
              </a:spcAft>
              <a:buClr>
                <a:srgbClr val="333333"/>
              </a:buClr>
              <a:buSzPts val="1300"/>
              <a:buFont typeface="Montserrat"/>
              <a:buChar char="●"/>
            </a:pPr>
            <a:r>
              <a:rPr lang="en" sz="1300">
                <a:solidFill>
                  <a:srgbClr val="333333"/>
                </a:solidFill>
              </a:rPr>
              <a:t>Drop the vape in a vape recycling bin</a:t>
            </a:r>
            <a:endParaRPr sz="1300">
              <a:solidFill>
                <a:srgbClr val="333333"/>
              </a:solidFill>
            </a:endParaRPr>
          </a:p>
          <a:p>
            <a:pPr indent="-311150" lvl="0" marL="596900" rtl="0" algn="l">
              <a:lnSpc>
                <a:spcPct val="115000"/>
              </a:lnSpc>
              <a:spcBef>
                <a:spcPts val="0"/>
              </a:spcBef>
              <a:spcAft>
                <a:spcPts val="0"/>
              </a:spcAft>
              <a:buClr>
                <a:srgbClr val="333333"/>
              </a:buClr>
              <a:buSzPts val="1300"/>
              <a:buFont typeface="Montserrat"/>
              <a:buChar char="●"/>
            </a:pPr>
            <a:r>
              <a:rPr lang="en" sz="1300">
                <a:solidFill>
                  <a:srgbClr val="333333"/>
                </a:solidFill>
              </a:rPr>
              <a:t>If there isn’t a separate bin for vapes, recycle yours with other small electricals</a:t>
            </a:r>
            <a:endParaRPr sz="1300">
              <a:solidFill>
                <a:srgbClr val="333333"/>
              </a:solidFill>
            </a:endParaRPr>
          </a:p>
          <a:p>
            <a:pPr indent="0" lvl="0" marL="0" rtl="0" algn="l">
              <a:lnSpc>
                <a:spcPct val="115000"/>
              </a:lnSpc>
              <a:spcBef>
                <a:spcPts val="0"/>
              </a:spcBef>
              <a:spcAft>
                <a:spcPts val="0"/>
              </a:spcAft>
              <a:buClr>
                <a:schemeClr val="dk1"/>
              </a:buClr>
              <a:buSzPts val="1100"/>
              <a:buFont typeface="Arial"/>
              <a:buNone/>
            </a:pPr>
            <a:r>
              <a:t/>
            </a:r>
            <a:endParaRPr sz="1300">
              <a:solidFill>
                <a:srgbClr val="333333"/>
              </a:solidFill>
            </a:endParaRPr>
          </a:p>
          <a:p>
            <a:pPr indent="0" lvl="0" marL="0" rtl="0" algn="l">
              <a:lnSpc>
                <a:spcPct val="115000"/>
              </a:lnSpc>
              <a:spcBef>
                <a:spcPts val="0"/>
              </a:spcBef>
              <a:spcAft>
                <a:spcPts val="0"/>
              </a:spcAft>
              <a:buClr>
                <a:schemeClr val="dk1"/>
              </a:buClr>
              <a:buSzPts val="1100"/>
              <a:buFont typeface="Arial"/>
              <a:buNone/>
            </a:pPr>
            <a:r>
              <a:rPr b="1" lang="en" sz="1300" u="sng">
                <a:solidFill>
                  <a:srgbClr val="333333"/>
                </a:solidFill>
              </a:rPr>
              <a:t>E-liquid/ vape juice pods</a:t>
            </a:r>
            <a:endParaRPr b="1" sz="1300" u="sng">
              <a:solidFill>
                <a:srgbClr val="333333"/>
              </a:solidFill>
            </a:endParaRPr>
          </a:p>
          <a:p>
            <a:pPr indent="0" lvl="0" marL="0" rtl="0" algn="l">
              <a:lnSpc>
                <a:spcPct val="115000"/>
              </a:lnSpc>
              <a:spcBef>
                <a:spcPts val="0"/>
              </a:spcBef>
              <a:spcAft>
                <a:spcPts val="0"/>
              </a:spcAft>
              <a:buClr>
                <a:schemeClr val="dk1"/>
              </a:buClr>
              <a:buSzPts val="1100"/>
              <a:buFont typeface="Arial"/>
              <a:buNone/>
            </a:pPr>
            <a:r>
              <a:rPr lang="en" sz="1300">
                <a:solidFill>
                  <a:srgbClr val="333333"/>
                </a:solidFill>
              </a:rPr>
              <a:t>These may contain metals or electrical components </a:t>
            </a:r>
            <a:endParaRPr sz="1300">
              <a:solidFill>
                <a:srgbClr val="333333"/>
              </a:solidFill>
            </a:endParaRPr>
          </a:p>
          <a:p>
            <a:pPr indent="-311150" lvl="0" marL="457200" rtl="0" algn="l">
              <a:lnSpc>
                <a:spcPct val="115000"/>
              </a:lnSpc>
              <a:spcBef>
                <a:spcPts val="0"/>
              </a:spcBef>
              <a:spcAft>
                <a:spcPts val="0"/>
              </a:spcAft>
              <a:buClr>
                <a:srgbClr val="333333"/>
              </a:buClr>
              <a:buSzPts val="1300"/>
              <a:buChar char="●"/>
            </a:pPr>
            <a:r>
              <a:rPr lang="en" sz="1300">
                <a:solidFill>
                  <a:srgbClr val="333333"/>
                </a:solidFill>
              </a:rPr>
              <a:t>Put pods in the vape recycling bin</a:t>
            </a:r>
            <a:endParaRPr sz="1300">
              <a:solidFill>
                <a:srgbClr val="333333"/>
              </a:solidFill>
            </a:endParaRPr>
          </a:p>
          <a:p>
            <a:pPr indent="-292100" lvl="0" marL="457200" rtl="0" algn="l">
              <a:lnSpc>
                <a:spcPct val="115000"/>
              </a:lnSpc>
              <a:spcBef>
                <a:spcPts val="0"/>
              </a:spcBef>
              <a:spcAft>
                <a:spcPts val="0"/>
              </a:spcAft>
              <a:buClr>
                <a:srgbClr val="333333"/>
              </a:buClr>
              <a:buSzPts val="1000"/>
              <a:buChar char="●"/>
            </a:pPr>
            <a:r>
              <a:rPr lang="en" sz="1300">
                <a:solidFill>
                  <a:srgbClr val="333333"/>
                </a:solidFill>
              </a:rPr>
              <a:t>If there isn’t a separate bin for vapes, recycle yours with other small electricals</a:t>
            </a:r>
            <a:br>
              <a:rPr lang="en" sz="1000">
                <a:solidFill>
                  <a:srgbClr val="333333"/>
                </a:solidFill>
              </a:rPr>
            </a:br>
            <a:endParaRPr sz="1000">
              <a:solidFill>
                <a:srgbClr val="333333"/>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sz="900">
              <a:solidFill>
                <a:srgbClr val="333333"/>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sz="900">
              <a:solidFill>
                <a:srgbClr val="333333"/>
              </a:solidFill>
              <a:highlight>
                <a:srgbClr val="FFFFFF"/>
              </a:highlight>
            </a:endParaRPr>
          </a:p>
          <a:p>
            <a:pPr indent="0" lvl="0" marL="0" rtl="0" algn="l">
              <a:spcBef>
                <a:spcPts val="0"/>
              </a:spcBef>
              <a:spcAft>
                <a:spcPts val="0"/>
              </a:spcAft>
              <a:buNone/>
            </a:pPr>
            <a:r>
              <a:t/>
            </a:r>
            <a:endParaRPr>
              <a:solidFill>
                <a:srgbClr val="333333"/>
              </a:solidFill>
            </a:endParaRPr>
          </a:p>
          <a:p>
            <a:pPr indent="0" lvl="0" marL="0" rtl="0" algn="l">
              <a:spcBef>
                <a:spcPts val="0"/>
              </a:spcBef>
              <a:spcAft>
                <a:spcPts val="0"/>
              </a:spcAft>
              <a:buNone/>
            </a:pPr>
            <a:r>
              <a:t/>
            </a:r>
            <a:endParaRPr>
              <a:solidFill>
                <a:srgbClr val="333333"/>
              </a:solidFill>
            </a:endParaRPr>
          </a:p>
          <a:p>
            <a:pPr indent="0" lvl="0" marL="0" rtl="0" algn="l">
              <a:spcBef>
                <a:spcPts val="0"/>
              </a:spcBef>
              <a:spcAft>
                <a:spcPts val="0"/>
              </a:spcAft>
              <a:buNone/>
            </a:pPr>
            <a:r>
              <a:t/>
            </a:r>
            <a:endParaRPr>
              <a:solidFill>
                <a:srgbClr val="333333"/>
              </a:solidFill>
            </a:endParaRPr>
          </a:p>
          <a:p>
            <a:pPr indent="0" lvl="0" marL="457200" rtl="0" algn="l">
              <a:spcBef>
                <a:spcPts val="0"/>
              </a:spcBef>
              <a:spcAft>
                <a:spcPts val="0"/>
              </a:spcAft>
              <a:buNone/>
            </a:pPr>
            <a:r>
              <a:t/>
            </a:r>
            <a:endParaRPr>
              <a:solidFill>
                <a:srgbClr val="333333"/>
              </a:solidFill>
            </a:endParaRPr>
          </a:p>
          <a:p>
            <a:pPr indent="0" lvl="0" marL="0" rtl="0" algn="l">
              <a:spcBef>
                <a:spcPts val="0"/>
              </a:spcBef>
              <a:spcAft>
                <a:spcPts val="0"/>
              </a:spcAft>
              <a:buNone/>
            </a:pPr>
            <a:r>
              <a:t/>
            </a:r>
            <a:endParaRPr>
              <a:solidFill>
                <a:srgbClr val="333333"/>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 name="Shape 897"/>
        <p:cNvGrpSpPr/>
        <p:nvPr/>
      </p:nvGrpSpPr>
      <p:grpSpPr>
        <a:xfrm>
          <a:off x="0" y="0"/>
          <a:ext cx="0" cy="0"/>
          <a:chOff x="0" y="0"/>
          <a:chExt cx="0" cy="0"/>
        </a:xfrm>
      </p:grpSpPr>
      <p:sp>
        <p:nvSpPr>
          <p:cNvPr id="898" name="Google Shape;898;p159"/>
          <p:cNvSpPr txBox="1"/>
          <p:nvPr>
            <p:ph idx="1" type="subTitle"/>
          </p:nvPr>
        </p:nvSpPr>
        <p:spPr>
          <a:xfrm>
            <a:off x="171225" y="4875750"/>
            <a:ext cx="8985900" cy="8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99" name="Google Shape;899;p159"/>
          <p:cNvSpPr txBox="1"/>
          <p:nvPr>
            <p:ph idx="2" type="body"/>
          </p:nvPr>
        </p:nvSpPr>
        <p:spPr>
          <a:xfrm>
            <a:off x="341550" y="720750"/>
            <a:ext cx="8659500" cy="3610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300">
                <a:solidFill>
                  <a:srgbClr val="333333"/>
                </a:solidFill>
                <a:highlight>
                  <a:schemeClr val="lt1"/>
                </a:highlight>
              </a:rPr>
              <a:t>Collecting audience data can result in key learnings for future projects and highlight successes. Think about collecting data within your post event audience survey </a:t>
            </a:r>
            <a:r>
              <a:rPr lang="en" sz="1300">
                <a:solidFill>
                  <a:srgbClr val="333333"/>
                </a:solidFill>
                <a:highlight>
                  <a:schemeClr val="lt1"/>
                </a:highlight>
              </a:rPr>
              <a:t>on</a:t>
            </a:r>
            <a:r>
              <a:rPr lang="en" sz="1300">
                <a:solidFill>
                  <a:srgbClr val="333333"/>
                </a:solidFill>
                <a:highlight>
                  <a:schemeClr val="lt1"/>
                </a:highlight>
              </a:rPr>
              <a:t>:</a:t>
            </a:r>
            <a:br>
              <a:rPr lang="en" sz="1300">
                <a:solidFill>
                  <a:srgbClr val="333333"/>
                </a:solidFill>
                <a:highlight>
                  <a:schemeClr val="lt1"/>
                </a:highlight>
              </a:rPr>
            </a:br>
            <a:endParaRPr sz="1300">
              <a:solidFill>
                <a:srgbClr val="333333"/>
              </a:solidFill>
              <a:highlight>
                <a:schemeClr val="lt1"/>
              </a:highlight>
            </a:endParaRPr>
          </a:p>
          <a:p>
            <a:pPr indent="-311150" lvl="0" marL="457200" rtl="0" algn="l">
              <a:lnSpc>
                <a:spcPct val="115000"/>
              </a:lnSpc>
              <a:spcBef>
                <a:spcPts val="0"/>
              </a:spcBef>
              <a:spcAft>
                <a:spcPts val="0"/>
              </a:spcAft>
              <a:buClr>
                <a:srgbClr val="333333"/>
              </a:buClr>
              <a:buSzPts val="1300"/>
              <a:buFont typeface="Montserrat"/>
              <a:buChar char="●"/>
            </a:pPr>
            <a:r>
              <a:rPr lang="en" sz="1300">
                <a:solidFill>
                  <a:srgbClr val="333333"/>
                </a:solidFill>
                <a:highlight>
                  <a:schemeClr val="lt1"/>
                </a:highlight>
              </a:rPr>
              <a:t>Audience awareness of facilities on site</a:t>
            </a:r>
            <a:endParaRPr sz="1300">
              <a:solidFill>
                <a:srgbClr val="333333"/>
              </a:solidFill>
              <a:highlight>
                <a:schemeClr val="lt1"/>
              </a:highlight>
            </a:endParaRPr>
          </a:p>
          <a:p>
            <a:pPr indent="-311150" lvl="1" marL="914400" rtl="0" algn="l">
              <a:lnSpc>
                <a:spcPct val="115000"/>
              </a:lnSpc>
              <a:spcBef>
                <a:spcPts val="0"/>
              </a:spcBef>
              <a:spcAft>
                <a:spcPts val="0"/>
              </a:spcAft>
              <a:buClr>
                <a:srgbClr val="333333"/>
              </a:buClr>
              <a:buSzPts val="1300"/>
              <a:buFont typeface="Montserrat"/>
              <a:buChar char="○"/>
            </a:pPr>
            <a:r>
              <a:rPr lang="en" sz="1300">
                <a:solidFill>
                  <a:srgbClr val="333333"/>
                </a:solidFill>
                <a:highlight>
                  <a:schemeClr val="lt1"/>
                </a:highlight>
              </a:rPr>
              <a:t>Did you notice any vape bins onsite?</a:t>
            </a:r>
            <a:endParaRPr sz="1300">
              <a:solidFill>
                <a:srgbClr val="333333"/>
              </a:solidFill>
              <a:highlight>
                <a:schemeClr val="lt1"/>
              </a:highlight>
            </a:endParaRPr>
          </a:p>
          <a:p>
            <a:pPr indent="-311150" lvl="1" marL="914400" rtl="0" algn="l">
              <a:lnSpc>
                <a:spcPct val="115000"/>
              </a:lnSpc>
              <a:spcBef>
                <a:spcPts val="0"/>
              </a:spcBef>
              <a:spcAft>
                <a:spcPts val="0"/>
              </a:spcAft>
              <a:buClr>
                <a:srgbClr val="333333"/>
              </a:buClr>
              <a:buSzPts val="1300"/>
              <a:buFont typeface="Montserrat"/>
              <a:buChar char="○"/>
            </a:pPr>
            <a:r>
              <a:rPr lang="en" sz="1300">
                <a:solidFill>
                  <a:srgbClr val="333333"/>
                </a:solidFill>
                <a:highlight>
                  <a:schemeClr val="lt1"/>
                </a:highlight>
              </a:rPr>
              <a:t>Did you notice any posters onsite regarding vape recycling?</a:t>
            </a:r>
            <a:br>
              <a:rPr lang="en" sz="1300">
                <a:solidFill>
                  <a:srgbClr val="333333"/>
                </a:solidFill>
                <a:highlight>
                  <a:schemeClr val="lt1"/>
                </a:highlight>
              </a:rPr>
            </a:br>
            <a:endParaRPr sz="1300">
              <a:solidFill>
                <a:srgbClr val="333333"/>
              </a:solidFill>
              <a:highlight>
                <a:schemeClr val="lt1"/>
              </a:highlight>
            </a:endParaRPr>
          </a:p>
          <a:p>
            <a:pPr indent="-311150" lvl="0" marL="457200" rtl="0" algn="l">
              <a:lnSpc>
                <a:spcPct val="115000"/>
              </a:lnSpc>
              <a:spcBef>
                <a:spcPts val="0"/>
              </a:spcBef>
              <a:spcAft>
                <a:spcPts val="0"/>
              </a:spcAft>
              <a:buClr>
                <a:srgbClr val="333333"/>
              </a:buClr>
              <a:buSzPts val="1300"/>
              <a:buFont typeface="Montserrat"/>
              <a:buChar char="●"/>
            </a:pPr>
            <a:r>
              <a:rPr lang="en" sz="1300">
                <a:solidFill>
                  <a:srgbClr val="333333"/>
                </a:solidFill>
                <a:highlight>
                  <a:schemeClr val="lt1"/>
                </a:highlight>
              </a:rPr>
              <a:t>Audience perception of vapes and e waste</a:t>
            </a:r>
            <a:endParaRPr sz="1300">
              <a:solidFill>
                <a:srgbClr val="333333"/>
              </a:solidFill>
              <a:highlight>
                <a:schemeClr val="lt1"/>
              </a:highlight>
            </a:endParaRPr>
          </a:p>
          <a:p>
            <a:pPr indent="-311150" lvl="1" marL="914400" rtl="0" algn="l">
              <a:lnSpc>
                <a:spcPct val="115000"/>
              </a:lnSpc>
              <a:spcBef>
                <a:spcPts val="0"/>
              </a:spcBef>
              <a:spcAft>
                <a:spcPts val="0"/>
              </a:spcAft>
              <a:buClr>
                <a:srgbClr val="333333"/>
              </a:buClr>
              <a:buSzPts val="1300"/>
              <a:buFont typeface="Montserrat"/>
              <a:buChar char="○"/>
            </a:pPr>
            <a:r>
              <a:rPr lang="en" sz="1300">
                <a:solidFill>
                  <a:srgbClr val="333333"/>
                </a:solidFill>
                <a:highlight>
                  <a:schemeClr val="lt1"/>
                </a:highlight>
              </a:rPr>
              <a:t>What type of vaping products did you notice at …… festival?</a:t>
            </a:r>
            <a:endParaRPr sz="1300">
              <a:solidFill>
                <a:srgbClr val="333333"/>
              </a:solidFill>
              <a:highlight>
                <a:schemeClr val="lt1"/>
              </a:highlight>
            </a:endParaRPr>
          </a:p>
          <a:p>
            <a:pPr indent="-311150" lvl="1" marL="914400" rtl="0" algn="l">
              <a:lnSpc>
                <a:spcPct val="115000"/>
              </a:lnSpc>
              <a:spcBef>
                <a:spcPts val="0"/>
              </a:spcBef>
              <a:spcAft>
                <a:spcPts val="0"/>
              </a:spcAft>
              <a:buClr>
                <a:srgbClr val="333333"/>
              </a:buClr>
              <a:buSzPts val="1300"/>
              <a:buFont typeface="Montserrat"/>
              <a:buChar char="○"/>
            </a:pPr>
            <a:r>
              <a:rPr lang="en" sz="1300">
                <a:solidFill>
                  <a:srgbClr val="333333"/>
                </a:solidFill>
                <a:highlight>
                  <a:schemeClr val="lt1"/>
                </a:highlight>
              </a:rPr>
              <a:t>How often do you use vape devices?</a:t>
            </a:r>
            <a:endParaRPr sz="1300">
              <a:solidFill>
                <a:srgbClr val="333333"/>
              </a:solidFill>
              <a:highlight>
                <a:schemeClr val="lt1"/>
              </a:highlight>
            </a:endParaRPr>
          </a:p>
          <a:p>
            <a:pPr indent="-311150" lvl="1" marL="914400" rtl="0" algn="l">
              <a:lnSpc>
                <a:spcPct val="115000"/>
              </a:lnSpc>
              <a:spcBef>
                <a:spcPts val="0"/>
              </a:spcBef>
              <a:spcAft>
                <a:spcPts val="0"/>
              </a:spcAft>
              <a:buClr>
                <a:srgbClr val="333333"/>
              </a:buClr>
              <a:buSzPts val="1300"/>
              <a:buFont typeface="Montserrat"/>
              <a:buChar char="○"/>
            </a:pPr>
            <a:r>
              <a:rPr lang="en" sz="1300">
                <a:solidFill>
                  <a:srgbClr val="333333"/>
                </a:solidFill>
                <a:highlight>
                  <a:schemeClr val="lt1"/>
                </a:highlight>
              </a:rPr>
              <a:t>How do you dispose of your devices once they have been used?</a:t>
            </a:r>
            <a:endParaRPr sz="1300">
              <a:solidFill>
                <a:srgbClr val="333333"/>
              </a:solidFill>
              <a:highlight>
                <a:schemeClr val="lt1"/>
              </a:highlight>
            </a:endParaRPr>
          </a:p>
          <a:p>
            <a:pPr indent="-311150" lvl="1" marL="914400" rtl="0" algn="l">
              <a:lnSpc>
                <a:spcPct val="115000"/>
              </a:lnSpc>
              <a:spcBef>
                <a:spcPts val="0"/>
              </a:spcBef>
              <a:spcAft>
                <a:spcPts val="0"/>
              </a:spcAft>
              <a:buClr>
                <a:srgbClr val="333333"/>
              </a:buClr>
              <a:buSzPts val="1300"/>
              <a:buFont typeface="Montserrat"/>
              <a:buChar char="○"/>
            </a:pPr>
            <a:r>
              <a:rPr lang="en" sz="1300">
                <a:solidFill>
                  <a:srgbClr val="333333"/>
                </a:solidFill>
                <a:highlight>
                  <a:schemeClr val="lt1"/>
                </a:highlight>
              </a:rPr>
              <a:t>Are you aware of how to recycle your vapes? </a:t>
            </a:r>
            <a:br>
              <a:rPr lang="en" sz="1300">
                <a:solidFill>
                  <a:srgbClr val="333333"/>
                </a:solidFill>
                <a:highlight>
                  <a:schemeClr val="lt1"/>
                </a:highlight>
              </a:rPr>
            </a:br>
            <a:endParaRPr sz="1300">
              <a:solidFill>
                <a:srgbClr val="333333"/>
              </a:solidFill>
              <a:highlight>
                <a:schemeClr val="lt1"/>
              </a:highlight>
            </a:endParaRPr>
          </a:p>
          <a:p>
            <a:pPr indent="-311150" lvl="0" marL="457200" rtl="0" algn="l">
              <a:lnSpc>
                <a:spcPct val="115000"/>
              </a:lnSpc>
              <a:spcBef>
                <a:spcPts val="0"/>
              </a:spcBef>
              <a:spcAft>
                <a:spcPts val="0"/>
              </a:spcAft>
              <a:buClr>
                <a:srgbClr val="333333"/>
              </a:buClr>
              <a:buSzPts val="1300"/>
              <a:buFont typeface="Montserrat"/>
              <a:buChar char="●"/>
            </a:pPr>
            <a:r>
              <a:rPr lang="en" sz="1300">
                <a:solidFill>
                  <a:srgbClr val="333333"/>
                </a:solidFill>
                <a:highlight>
                  <a:schemeClr val="lt1"/>
                </a:highlight>
              </a:rPr>
              <a:t>How recycling facilities can be improved in future</a:t>
            </a:r>
            <a:endParaRPr sz="1300">
              <a:solidFill>
                <a:srgbClr val="333333"/>
              </a:solidFill>
              <a:highlight>
                <a:schemeClr val="lt1"/>
              </a:highlight>
            </a:endParaRPr>
          </a:p>
          <a:p>
            <a:pPr indent="-311150" lvl="1" marL="914400" rtl="0" algn="l">
              <a:lnSpc>
                <a:spcPct val="115000"/>
              </a:lnSpc>
              <a:spcBef>
                <a:spcPts val="0"/>
              </a:spcBef>
              <a:spcAft>
                <a:spcPts val="0"/>
              </a:spcAft>
              <a:buClr>
                <a:srgbClr val="333333"/>
              </a:buClr>
              <a:buSzPts val="1300"/>
              <a:buFont typeface="Montserrat"/>
              <a:buChar char="○"/>
            </a:pPr>
            <a:r>
              <a:rPr lang="en" sz="1300">
                <a:solidFill>
                  <a:srgbClr val="333333"/>
                </a:solidFill>
                <a:highlight>
                  <a:schemeClr val="lt1"/>
                </a:highlight>
              </a:rPr>
              <a:t>What would make it easier/more likely for you to recycle your used vapes?</a:t>
            </a:r>
            <a:endParaRPr sz="1300">
              <a:solidFill>
                <a:srgbClr val="333333"/>
              </a:solidFill>
              <a:highlight>
                <a:schemeClr val="lt1"/>
              </a:highlight>
            </a:endParaRPr>
          </a:p>
          <a:p>
            <a:pPr indent="-311150" lvl="1" marL="914400" rtl="0" algn="l">
              <a:lnSpc>
                <a:spcPct val="115000"/>
              </a:lnSpc>
              <a:spcBef>
                <a:spcPts val="0"/>
              </a:spcBef>
              <a:spcAft>
                <a:spcPts val="0"/>
              </a:spcAft>
              <a:buClr>
                <a:srgbClr val="333333"/>
              </a:buClr>
              <a:buSzPts val="1300"/>
              <a:buFont typeface="Montserrat"/>
              <a:buChar char="○"/>
            </a:pPr>
            <a:r>
              <a:rPr lang="en" sz="1300">
                <a:solidFill>
                  <a:srgbClr val="0D0D0D"/>
                </a:solidFill>
              </a:rPr>
              <a:t>Did you feel that ….. festival provided adequate information about vaping policies and recycling measures?</a:t>
            </a:r>
            <a:endParaRPr sz="1300">
              <a:solidFill>
                <a:srgbClr val="333333"/>
              </a:solidFill>
              <a:highlight>
                <a:schemeClr val="lt1"/>
              </a:highlight>
            </a:endParaRPr>
          </a:p>
        </p:txBody>
      </p:sp>
      <p:sp>
        <p:nvSpPr>
          <p:cNvPr id="900" name="Google Shape;900;p159"/>
          <p:cNvSpPr txBox="1"/>
          <p:nvPr/>
        </p:nvSpPr>
        <p:spPr>
          <a:xfrm>
            <a:off x="262425" y="253225"/>
            <a:ext cx="8803500" cy="6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DB0080"/>
                </a:solidFill>
                <a:latin typeface="Montserrat"/>
                <a:ea typeface="Montserrat"/>
                <a:cs typeface="Montserrat"/>
                <a:sym typeface="Montserrat"/>
              </a:rPr>
              <a:t>Collecting audience data</a:t>
            </a:r>
            <a:endParaRPr b="1" sz="2000">
              <a:solidFill>
                <a:srgbClr val="DB0080"/>
              </a:solidFill>
              <a:latin typeface="Montserrat"/>
              <a:ea typeface="Montserrat"/>
              <a:cs typeface="Montserrat"/>
              <a:sym typeface="Montserrat"/>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99C2B"/>
        </a:solidFill>
      </p:bgPr>
    </p:bg>
    <p:spTree>
      <p:nvGrpSpPr>
        <p:cNvPr id="904" name="Shape 904"/>
        <p:cNvGrpSpPr/>
        <p:nvPr/>
      </p:nvGrpSpPr>
      <p:grpSpPr>
        <a:xfrm>
          <a:off x="0" y="0"/>
          <a:ext cx="0" cy="0"/>
          <a:chOff x="0" y="0"/>
          <a:chExt cx="0" cy="0"/>
        </a:xfrm>
      </p:grpSpPr>
      <p:pic>
        <p:nvPicPr>
          <p:cNvPr id="905" name="Google Shape;905;p160"/>
          <p:cNvPicPr preferRelativeResize="0"/>
          <p:nvPr/>
        </p:nvPicPr>
        <p:blipFill rotWithShape="1">
          <a:blip r:embed="rId3">
            <a:alphaModFix/>
          </a:blip>
          <a:srcRect b="0" l="0" r="0" t="0"/>
          <a:stretch/>
        </p:blipFill>
        <p:spPr>
          <a:xfrm>
            <a:off x="0" y="0"/>
            <a:ext cx="1801024" cy="1014400"/>
          </a:xfrm>
          <a:prstGeom prst="rect">
            <a:avLst/>
          </a:prstGeom>
          <a:noFill/>
          <a:ln>
            <a:noFill/>
          </a:ln>
        </p:spPr>
      </p:pic>
      <p:pic>
        <p:nvPicPr>
          <p:cNvPr id="906" name="Google Shape;906;p160"/>
          <p:cNvPicPr preferRelativeResize="0"/>
          <p:nvPr/>
        </p:nvPicPr>
        <p:blipFill rotWithShape="1">
          <a:blip r:embed="rId4">
            <a:alphaModFix/>
          </a:blip>
          <a:srcRect b="0" l="0" r="0" t="0"/>
          <a:stretch/>
        </p:blipFill>
        <p:spPr>
          <a:xfrm>
            <a:off x="141250" y="1014400"/>
            <a:ext cx="1801017" cy="1014400"/>
          </a:xfrm>
          <a:prstGeom prst="rect">
            <a:avLst/>
          </a:prstGeom>
          <a:noFill/>
          <a:ln>
            <a:noFill/>
          </a:ln>
        </p:spPr>
      </p:pic>
      <p:pic>
        <p:nvPicPr>
          <p:cNvPr id="907" name="Google Shape;907;p160"/>
          <p:cNvPicPr preferRelativeResize="0"/>
          <p:nvPr/>
        </p:nvPicPr>
        <p:blipFill rotWithShape="1">
          <a:blip r:embed="rId5">
            <a:alphaModFix/>
          </a:blip>
          <a:srcRect b="0" l="0" r="0" t="0"/>
          <a:stretch/>
        </p:blipFill>
        <p:spPr>
          <a:xfrm>
            <a:off x="7671888" y="2002087"/>
            <a:ext cx="1139325" cy="1139325"/>
          </a:xfrm>
          <a:prstGeom prst="rect">
            <a:avLst/>
          </a:prstGeom>
          <a:noFill/>
          <a:ln>
            <a:noFill/>
          </a:ln>
        </p:spPr>
      </p:pic>
      <p:pic>
        <p:nvPicPr>
          <p:cNvPr id="908" name="Google Shape;908;p160"/>
          <p:cNvPicPr preferRelativeResize="0"/>
          <p:nvPr/>
        </p:nvPicPr>
        <p:blipFill rotWithShape="1">
          <a:blip r:embed="rId6">
            <a:alphaModFix/>
          </a:blip>
          <a:srcRect b="0" l="0" r="0" t="0"/>
          <a:stretch/>
        </p:blipFill>
        <p:spPr>
          <a:xfrm>
            <a:off x="3320400" y="0"/>
            <a:ext cx="1801036" cy="1014400"/>
          </a:xfrm>
          <a:prstGeom prst="rect">
            <a:avLst/>
          </a:prstGeom>
          <a:noFill/>
          <a:ln>
            <a:noFill/>
          </a:ln>
        </p:spPr>
      </p:pic>
      <p:pic>
        <p:nvPicPr>
          <p:cNvPr id="909" name="Google Shape;909;p160"/>
          <p:cNvPicPr preferRelativeResize="0"/>
          <p:nvPr/>
        </p:nvPicPr>
        <p:blipFill rotWithShape="1">
          <a:blip r:embed="rId7">
            <a:alphaModFix/>
          </a:blip>
          <a:srcRect b="0" l="0" r="0" t="0"/>
          <a:stretch/>
        </p:blipFill>
        <p:spPr>
          <a:xfrm>
            <a:off x="5121425" y="0"/>
            <a:ext cx="1801004" cy="1014400"/>
          </a:xfrm>
          <a:prstGeom prst="rect">
            <a:avLst/>
          </a:prstGeom>
          <a:noFill/>
          <a:ln>
            <a:noFill/>
          </a:ln>
        </p:spPr>
      </p:pic>
      <p:pic>
        <p:nvPicPr>
          <p:cNvPr id="910" name="Google Shape;910;p160"/>
          <p:cNvPicPr preferRelativeResize="0"/>
          <p:nvPr/>
        </p:nvPicPr>
        <p:blipFill rotWithShape="1">
          <a:blip r:embed="rId8">
            <a:alphaModFix/>
          </a:blip>
          <a:srcRect b="0" l="0" r="0" t="0"/>
          <a:stretch/>
        </p:blipFill>
        <p:spPr>
          <a:xfrm>
            <a:off x="4901200" y="4137138"/>
            <a:ext cx="1503300" cy="1003700"/>
          </a:xfrm>
          <a:prstGeom prst="rect">
            <a:avLst/>
          </a:prstGeom>
          <a:noFill/>
          <a:ln>
            <a:noFill/>
          </a:ln>
        </p:spPr>
      </p:pic>
      <p:pic>
        <p:nvPicPr>
          <p:cNvPr id="911" name="Google Shape;911;p160"/>
          <p:cNvPicPr preferRelativeResize="0"/>
          <p:nvPr/>
        </p:nvPicPr>
        <p:blipFill rotWithShape="1">
          <a:blip r:embed="rId9">
            <a:alphaModFix/>
          </a:blip>
          <a:srcRect b="0" l="0" r="0" t="0"/>
          <a:stretch/>
        </p:blipFill>
        <p:spPr>
          <a:xfrm>
            <a:off x="1801025" y="0"/>
            <a:ext cx="1519370" cy="1014399"/>
          </a:xfrm>
          <a:prstGeom prst="rect">
            <a:avLst/>
          </a:prstGeom>
          <a:noFill/>
          <a:ln>
            <a:noFill/>
          </a:ln>
        </p:spPr>
      </p:pic>
      <p:pic>
        <p:nvPicPr>
          <p:cNvPr id="912" name="Google Shape;912;p160"/>
          <p:cNvPicPr preferRelativeResize="0"/>
          <p:nvPr/>
        </p:nvPicPr>
        <p:blipFill rotWithShape="1">
          <a:blip r:embed="rId10">
            <a:alphaModFix/>
          </a:blip>
          <a:srcRect b="0" l="0" r="0" t="0"/>
          <a:stretch/>
        </p:blipFill>
        <p:spPr>
          <a:xfrm>
            <a:off x="1781991" y="4137150"/>
            <a:ext cx="1338233" cy="1003700"/>
          </a:xfrm>
          <a:prstGeom prst="rect">
            <a:avLst/>
          </a:prstGeom>
          <a:noFill/>
          <a:ln>
            <a:noFill/>
          </a:ln>
        </p:spPr>
      </p:pic>
      <p:pic>
        <p:nvPicPr>
          <p:cNvPr id="913" name="Google Shape;913;p160"/>
          <p:cNvPicPr preferRelativeResize="0"/>
          <p:nvPr/>
        </p:nvPicPr>
        <p:blipFill rotWithShape="1">
          <a:blip r:embed="rId11">
            <a:alphaModFix/>
          </a:blip>
          <a:srcRect b="0" l="0" r="0" t="0"/>
          <a:stretch/>
        </p:blipFill>
        <p:spPr>
          <a:xfrm>
            <a:off x="350500" y="3119473"/>
            <a:ext cx="1816600" cy="1023173"/>
          </a:xfrm>
          <a:prstGeom prst="rect">
            <a:avLst/>
          </a:prstGeom>
          <a:noFill/>
          <a:ln>
            <a:noFill/>
          </a:ln>
        </p:spPr>
      </p:pic>
      <p:pic>
        <p:nvPicPr>
          <p:cNvPr id="914" name="Google Shape;914;p160"/>
          <p:cNvPicPr preferRelativeResize="0"/>
          <p:nvPr/>
        </p:nvPicPr>
        <p:blipFill rotWithShape="1">
          <a:blip r:embed="rId12">
            <a:alphaModFix/>
          </a:blip>
          <a:srcRect b="0" l="0" r="0" t="0"/>
          <a:stretch/>
        </p:blipFill>
        <p:spPr>
          <a:xfrm>
            <a:off x="3978301" y="3122875"/>
            <a:ext cx="1532499" cy="1023175"/>
          </a:xfrm>
          <a:prstGeom prst="rect">
            <a:avLst/>
          </a:prstGeom>
          <a:noFill/>
          <a:ln>
            <a:noFill/>
          </a:ln>
        </p:spPr>
      </p:pic>
      <p:pic>
        <p:nvPicPr>
          <p:cNvPr id="915" name="Google Shape;915;p160"/>
          <p:cNvPicPr preferRelativeResize="0"/>
          <p:nvPr/>
        </p:nvPicPr>
        <p:blipFill rotWithShape="1">
          <a:blip r:embed="rId13">
            <a:alphaModFix/>
          </a:blip>
          <a:srcRect b="0" l="0" r="0" t="0"/>
          <a:stretch/>
        </p:blipFill>
        <p:spPr>
          <a:xfrm>
            <a:off x="5532925" y="1006950"/>
            <a:ext cx="1805750" cy="1023175"/>
          </a:xfrm>
          <a:prstGeom prst="rect">
            <a:avLst/>
          </a:prstGeom>
          <a:noFill/>
          <a:ln>
            <a:noFill/>
          </a:ln>
        </p:spPr>
      </p:pic>
      <p:pic>
        <p:nvPicPr>
          <p:cNvPr id="916" name="Google Shape;916;p160"/>
          <p:cNvPicPr preferRelativeResize="0"/>
          <p:nvPr/>
        </p:nvPicPr>
        <p:blipFill rotWithShape="1">
          <a:blip r:embed="rId14">
            <a:alphaModFix/>
          </a:blip>
          <a:srcRect b="0" l="0" r="0" t="0"/>
          <a:stretch/>
        </p:blipFill>
        <p:spPr>
          <a:xfrm>
            <a:off x="7338675" y="1013064"/>
            <a:ext cx="1805750" cy="1017063"/>
          </a:xfrm>
          <a:prstGeom prst="rect">
            <a:avLst/>
          </a:prstGeom>
          <a:noFill/>
          <a:ln>
            <a:noFill/>
          </a:ln>
        </p:spPr>
      </p:pic>
      <p:pic>
        <p:nvPicPr>
          <p:cNvPr id="917" name="Google Shape;917;p160"/>
          <p:cNvPicPr preferRelativeResize="0"/>
          <p:nvPr/>
        </p:nvPicPr>
        <p:blipFill rotWithShape="1">
          <a:blip r:embed="rId15">
            <a:alphaModFix/>
          </a:blip>
          <a:srcRect b="0" l="0" r="0" t="0"/>
          <a:stretch/>
        </p:blipFill>
        <p:spPr>
          <a:xfrm>
            <a:off x="6404500" y="4148600"/>
            <a:ext cx="1764002" cy="993550"/>
          </a:xfrm>
          <a:prstGeom prst="rect">
            <a:avLst/>
          </a:prstGeom>
          <a:noFill/>
          <a:ln>
            <a:noFill/>
          </a:ln>
        </p:spPr>
      </p:pic>
      <p:pic>
        <p:nvPicPr>
          <p:cNvPr id="918" name="Google Shape;918;p160"/>
          <p:cNvPicPr preferRelativeResize="0"/>
          <p:nvPr/>
        </p:nvPicPr>
        <p:blipFill rotWithShape="1">
          <a:blip r:embed="rId16">
            <a:alphaModFix/>
          </a:blip>
          <a:srcRect b="0" l="0" r="0" t="0"/>
          <a:stretch/>
        </p:blipFill>
        <p:spPr>
          <a:xfrm>
            <a:off x="3120225" y="4146175"/>
            <a:ext cx="1781999" cy="993550"/>
          </a:xfrm>
          <a:prstGeom prst="rect">
            <a:avLst/>
          </a:prstGeom>
          <a:noFill/>
          <a:ln>
            <a:noFill/>
          </a:ln>
        </p:spPr>
      </p:pic>
      <p:pic>
        <p:nvPicPr>
          <p:cNvPr id="919" name="Google Shape;919;p160"/>
          <p:cNvPicPr preferRelativeResize="0"/>
          <p:nvPr/>
        </p:nvPicPr>
        <p:blipFill rotWithShape="1">
          <a:blip r:embed="rId17">
            <a:alphaModFix/>
          </a:blip>
          <a:srcRect b="0" l="0" r="0" t="0"/>
          <a:stretch/>
        </p:blipFill>
        <p:spPr>
          <a:xfrm>
            <a:off x="1942275" y="2025525"/>
            <a:ext cx="2187900" cy="1093950"/>
          </a:xfrm>
          <a:prstGeom prst="rect">
            <a:avLst/>
          </a:prstGeom>
          <a:noFill/>
          <a:ln>
            <a:noFill/>
          </a:ln>
        </p:spPr>
      </p:pic>
      <p:pic>
        <p:nvPicPr>
          <p:cNvPr id="920" name="Google Shape;920;p160"/>
          <p:cNvPicPr preferRelativeResize="0"/>
          <p:nvPr/>
        </p:nvPicPr>
        <p:blipFill rotWithShape="1">
          <a:blip r:embed="rId18">
            <a:alphaModFix/>
          </a:blip>
          <a:srcRect b="0" l="0" r="0" t="0"/>
          <a:stretch/>
        </p:blipFill>
        <p:spPr>
          <a:xfrm>
            <a:off x="6031900" y="2028800"/>
            <a:ext cx="1642110" cy="1093950"/>
          </a:xfrm>
          <a:prstGeom prst="rect">
            <a:avLst/>
          </a:prstGeom>
          <a:noFill/>
          <a:ln>
            <a:noFill/>
          </a:ln>
        </p:spPr>
      </p:pic>
      <p:pic>
        <p:nvPicPr>
          <p:cNvPr id="921" name="Google Shape;921;p160"/>
          <p:cNvPicPr preferRelativeResize="0"/>
          <p:nvPr/>
        </p:nvPicPr>
        <p:blipFill rotWithShape="1">
          <a:blip r:embed="rId19">
            <a:alphaModFix/>
          </a:blip>
          <a:srcRect b="0" l="0" r="0" t="0"/>
          <a:stretch/>
        </p:blipFill>
        <p:spPr>
          <a:xfrm>
            <a:off x="3731925" y="1014403"/>
            <a:ext cx="1801000" cy="1014387"/>
          </a:xfrm>
          <a:prstGeom prst="rect">
            <a:avLst/>
          </a:prstGeom>
          <a:noFill/>
          <a:ln>
            <a:noFill/>
          </a:ln>
        </p:spPr>
      </p:pic>
      <p:pic>
        <p:nvPicPr>
          <p:cNvPr id="922" name="Google Shape;922;p160"/>
          <p:cNvPicPr preferRelativeResize="0"/>
          <p:nvPr/>
        </p:nvPicPr>
        <p:blipFill rotWithShape="1">
          <a:blip r:embed="rId20">
            <a:alphaModFix/>
          </a:blip>
          <a:srcRect b="0" l="0" r="0" t="0"/>
          <a:stretch/>
        </p:blipFill>
        <p:spPr>
          <a:xfrm>
            <a:off x="6905684" y="0"/>
            <a:ext cx="1805728" cy="1014400"/>
          </a:xfrm>
          <a:prstGeom prst="rect">
            <a:avLst/>
          </a:prstGeom>
          <a:noFill/>
          <a:ln>
            <a:noFill/>
          </a:ln>
        </p:spPr>
      </p:pic>
      <p:pic>
        <p:nvPicPr>
          <p:cNvPr id="923" name="Google Shape;923;p160"/>
          <p:cNvPicPr preferRelativeResize="0"/>
          <p:nvPr/>
        </p:nvPicPr>
        <p:blipFill rotWithShape="1">
          <a:blip r:embed="rId21">
            <a:alphaModFix/>
          </a:blip>
          <a:srcRect b="0" l="0" r="0" t="0"/>
          <a:stretch/>
        </p:blipFill>
        <p:spPr>
          <a:xfrm>
            <a:off x="1942263" y="1015725"/>
            <a:ext cx="1801024" cy="1011752"/>
          </a:xfrm>
          <a:prstGeom prst="rect">
            <a:avLst/>
          </a:prstGeom>
          <a:noFill/>
          <a:ln>
            <a:noFill/>
          </a:ln>
        </p:spPr>
      </p:pic>
      <p:pic>
        <p:nvPicPr>
          <p:cNvPr id="924" name="Google Shape;924;p160"/>
          <p:cNvPicPr preferRelativeResize="0"/>
          <p:nvPr/>
        </p:nvPicPr>
        <p:blipFill rotWithShape="1">
          <a:blip r:embed="rId22">
            <a:alphaModFix/>
          </a:blip>
          <a:srcRect b="0" l="0" r="0" t="0"/>
          <a:stretch/>
        </p:blipFill>
        <p:spPr>
          <a:xfrm>
            <a:off x="4130175" y="2028800"/>
            <a:ext cx="1942277" cy="1093950"/>
          </a:xfrm>
          <a:prstGeom prst="rect">
            <a:avLst/>
          </a:prstGeom>
          <a:noFill/>
          <a:ln>
            <a:noFill/>
          </a:ln>
        </p:spPr>
      </p:pic>
      <p:pic>
        <p:nvPicPr>
          <p:cNvPr id="925" name="Google Shape;925;p160"/>
          <p:cNvPicPr preferRelativeResize="0"/>
          <p:nvPr/>
        </p:nvPicPr>
        <p:blipFill rotWithShape="1">
          <a:blip r:embed="rId23">
            <a:alphaModFix/>
          </a:blip>
          <a:srcRect b="0" l="0" r="0" t="0"/>
          <a:stretch/>
        </p:blipFill>
        <p:spPr>
          <a:xfrm>
            <a:off x="0" y="4137150"/>
            <a:ext cx="1782003" cy="1003700"/>
          </a:xfrm>
          <a:prstGeom prst="rect">
            <a:avLst/>
          </a:prstGeom>
          <a:noFill/>
          <a:ln>
            <a:noFill/>
          </a:ln>
        </p:spPr>
      </p:pic>
      <p:pic>
        <p:nvPicPr>
          <p:cNvPr id="926" name="Google Shape;926;p160"/>
          <p:cNvPicPr preferRelativeResize="0"/>
          <p:nvPr/>
        </p:nvPicPr>
        <p:blipFill rotWithShape="1">
          <a:blip r:embed="rId24">
            <a:alphaModFix/>
          </a:blip>
          <a:srcRect b="0" l="0" r="0" t="0"/>
          <a:stretch/>
        </p:blipFill>
        <p:spPr>
          <a:xfrm>
            <a:off x="5510800" y="3124099"/>
            <a:ext cx="1816600" cy="1023156"/>
          </a:xfrm>
          <a:prstGeom prst="rect">
            <a:avLst/>
          </a:prstGeom>
          <a:noFill/>
          <a:ln>
            <a:noFill/>
          </a:ln>
        </p:spPr>
      </p:pic>
      <p:pic>
        <p:nvPicPr>
          <p:cNvPr id="927" name="Google Shape;927;p160"/>
          <p:cNvPicPr preferRelativeResize="0"/>
          <p:nvPr/>
        </p:nvPicPr>
        <p:blipFill rotWithShape="1">
          <a:blip r:embed="rId25">
            <a:alphaModFix/>
          </a:blip>
          <a:srcRect b="0" l="0" r="0" t="0"/>
          <a:stretch/>
        </p:blipFill>
        <p:spPr>
          <a:xfrm>
            <a:off x="0" y="2028791"/>
            <a:ext cx="1942275" cy="1093958"/>
          </a:xfrm>
          <a:prstGeom prst="rect">
            <a:avLst/>
          </a:prstGeom>
          <a:noFill/>
          <a:ln>
            <a:noFill/>
          </a:ln>
        </p:spPr>
      </p:pic>
      <p:pic>
        <p:nvPicPr>
          <p:cNvPr id="928" name="Google Shape;928;p160"/>
          <p:cNvPicPr preferRelativeResize="0"/>
          <p:nvPr/>
        </p:nvPicPr>
        <p:blipFill rotWithShape="1">
          <a:blip r:embed="rId26">
            <a:alphaModFix/>
          </a:blip>
          <a:srcRect b="0" l="0" r="0" t="0"/>
          <a:stretch/>
        </p:blipFill>
        <p:spPr>
          <a:xfrm>
            <a:off x="7327400" y="3119475"/>
            <a:ext cx="1816600" cy="1029125"/>
          </a:xfrm>
          <a:prstGeom prst="rect">
            <a:avLst/>
          </a:prstGeom>
          <a:noFill/>
          <a:ln>
            <a:noFill/>
          </a:ln>
        </p:spPr>
      </p:pic>
      <p:pic>
        <p:nvPicPr>
          <p:cNvPr id="929" name="Google Shape;929;p160"/>
          <p:cNvPicPr preferRelativeResize="0"/>
          <p:nvPr/>
        </p:nvPicPr>
        <p:blipFill rotWithShape="1">
          <a:blip r:embed="rId27">
            <a:alphaModFix/>
          </a:blip>
          <a:srcRect b="0" l="0" r="0" t="0"/>
          <a:stretch/>
        </p:blipFill>
        <p:spPr>
          <a:xfrm>
            <a:off x="2161700" y="3124093"/>
            <a:ext cx="1816600" cy="1023173"/>
          </a:xfrm>
          <a:prstGeom prst="rect">
            <a:avLst/>
          </a:prstGeom>
          <a:noFill/>
          <a:ln>
            <a:noFill/>
          </a:ln>
        </p:spPr>
      </p:pic>
      <p:pic>
        <p:nvPicPr>
          <p:cNvPr id="930" name="Google Shape;930;p160"/>
          <p:cNvPicPr preferRelativeResize="0"/>
          <p:nvPr/>
        </p:nvPicPr>
        <p:blipFill rotWithShape="1">
          <a:blip r:embed="rId28">
            <a:alphaModFix/>
          </a:blip>
          <a:srcRect b="0" l="0" r="0" t="0"/>
          <a:stretch/>
        </p:blipFill>
        <p:spPr>
          <a:xfrm>
            <a:off x="8168500" y="4146175"/>
            <a:ext cx="993550" cy="993550"/>
          </a:xfrm>
          <a:prstGeom prst="rect">
            <a:avLst/>
          </a:prstGeom>
          <a:noFill/>
          <a:ln>
            <a:noFill/>
          </a:ln>
        </p:spPr>
      </p:pic>
      <p:pic>
        <p:nvPicPr>
          <p:cNvPr id="931" name="Google Shape;931;p160"/>
          <p:cNvPicPr preferRelativeResize="0"/>
          <p:nvPr/>
        </p:nvPicPr>
        <p:blipFill rotWithShape="1">
          <a:blip r:embed="rId29">
            <a:alphaModFix/>
          </a:blip>
          <a:srcRect b="0" l="0" r="81954" t="0"/>
          <a:stretch/>
        </p:blipFill>
        <p:spPr>
          <a:xfrm>
            <a:off x="8811200" y="2024775"/>
            <a:ext cx="350499" cy="1093950"/>
          </a:xfrm>
          <a:prstGeom prst="rect">
            <a:avLst/>
          </a:prstGeom>
          <a:noFill/>
          <a:ln>
            <a:noFill/>
          </a:ln>
        </p:spPr>
      </p:pic>
      <p:pic>
        <p:nvPicPr>
          <p:cNvPr id="932" name="Google Shape;932;p160"/>
          <p:cNvPicPr preferRelativeResize="0"/>
          <p:nvPr/>
        </p:nvPicPr>
        <p:blipFill rotWithShape="1">
          <a:blip r:embed="rId29">
            <a:alphaModFix/>
          </a:blip>
          <a:srcRect b="0" l="81418" r="0" t="0"/>
          <a:stretch/>
        </p:blipFill>
        <p:spPr>
          <a:xfrm>
            <a:off x="1" y="3121125"/>
            <a:ext cx="350499" cy="1011750"/>
          </a:xfrm>
          <a:prstGeom prst="rect">
            <a:avLst/>
          </a:prstGeom>
          <a:noFill/>
          <a:ln>
            <a:noFill/>
          </a:ln>
        </p:spPr>
      </p:pic>
      <p:pic>
        <p:nvPicPr>
          <p:cNvPr id="933" name="Google Shape;933;p160"/>
          <p:cNvPicPr preferRelativeResize="0"/>
          <p:nvPr/>
        </p:nvPicPr>
        <p:blipFill rotWithShape="1">
          <a:blip r:embed="rId30">
            <a:alphaModFix/>
          </a:blip>
          <a:srcRect b="0" l="90783" r="0" t="0"/>
          <a:stretch/>
        </p:blipFill>
        <p:spPr>
          <a:xfrm>
            <a:off x="0" y="1015725"/>
            <a:ext cx="141250" cy="1011650"/>
          </a:xfrm>
          <a:prstGeom prst="rect">
            <a:avLst/>
          </a:prstGeom>
          <a:noFill/>
          <a:ln>
            <a:noFill/>
          </a:ln>
        </p:spPr>
      </p:pic>
      <p:pic>
        <p:nvPicPr>
          <p:cNvPr id="934" name="Google Shape;934;p160"/>
          <p:cNvPicPr preferRelativeResize="0"/>
          <p:nvPr/>
        </p:nvPicPr>
        <p:blipFill rotWithShape="1">
          <a:blip r:embed="rId30">
            <a:alphaModFix/>
          </a:blip>
          <a:srcRect b="0" l="0" r="69039" t="0"/>
          <a:stretch/>
        </p:blipFill>
        <p:spPr>
          <a:xfrm>
            <a:off x="8687575" y="1375"/>
            <a:ext cx="474474" cy="1011650"/>
          </a:xfrm>
          <a:prstGeom prst="rect">
            <a:avLst/>
          </a:prstGeom>
          <a:noFill/>
          <a:ln>
            <a:noFill/>
          </a:ln>
        </p:spPr>
      </p:pic>
      <p:sp>
        <p:nvSpPr>
          <p:cNvPr id="935" name="Google Shape;935;p160"/>
          <p:cNvSpPr txBox="1"/>
          <p:nvPr/>
        </p:nvSpPr>
        <p:spPr>
          <a:xfrm>
            <a:off x="0" y="1562250"/>
            <a:ext cx="9144000" cy="15546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3000">
              <a:solidFill>
                <a:srgbClr val="DB0080"/>
              </a:solidFill>
              <a:latin typeface="Montserrat Light"/>
              <a:ea typeface="Montserrat Light"/>
              <a:cs typeface="Montserrat Light"/>
              <a:sym typeface="Montserrat Light"/>
            </a:endParaRPr>
          </a:p>
          <a:p>
            <a:pPr indent="0" lvl="0" marL="0" rtl="0" algn="ctr">
              <a:spcBef>
                <a:spcPts val="0"/>
              </a:spcBef>
              <a:spcAft>
                <a:spcPts val="0"/>
              </a:spcAft>
              <a:buNone/>
            </a:pPr>
            <a:r>
              <a:rPr b="1" lang="en" sz="2900">
                <a:solidFill>
                  <a:srgbClr val="DB0080"/>
                </a:solidFill>
                <a:latin typeface="Montserrat"/>
                <a:ea typeface="Montserrat"/>
                <a:cs typeface="Montserrat"/>
                <a:sym typeface="Montserrat"/>
              </a:rPr>
              <a:t>Partner with us</a:t>
            </a:r>
            <a:endParaRPr b="1" sz="2900">
              <a:solidFill>
                <a:srgbClr val="DB0080"/>
              </a:solidFill>
              <a:latin typeface="Montserrat"/>
              <a:ea typeface="Montserrat"/>
              <a:cs typeface="Montserrat"/>
              <a:sym typeface="Montserrat"/>
            </a:endParaRPr>
          </a:p>
          <a:p>
            <a:pPr indent="0" lvl="0" marL="0" rtl="0" algn="ctr">
              <a:spcBef>
                <a:spcPts val="0"/>
              </a:spcBef>
              <a:spcAft>
                <a:spcPts val="0"/>
              </a:spcAft>
              <a:buNone/>
            </a:pPr>
            <a:r>
              <a:t/>
            </a:r>
            <a:endParaRPr sz="3000">
              <a:solidFill>
                <a:srgbClr val="DB0080"/>
              </a:solidFill>
              <a:latin typeface="Montserrat Light"/>
              <a:ea typeface="Montserrat Light"/>
              <a:cs typeface="Montserrat Light"/>
              <a:sym typeface="Montserrat Light"/>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sp>
        <p:nvSpPr>
          <p:cNvPr id="940" name="Google Shape;940;p161"/>
          <p:cNvSpPr txBox="1"/>
          <p:nvPr>
            <p:ph idx="1" type="subTitle"/>
          </p:nvPr>
        </p:nvSpPr>
        <p:spPr>
          <a:xfrm>
            <a:off x="171225" y="4875750"/>
            <a:ext cx="8985900" cy="8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41" name="Google Shape;941;p161"/>
          <p:cNvSpPr txBox="1"/>
          <p:nvPr>
            <p:ph idx="1" type="body"/>
          </p:nvPr>
        </p:nvSpPr>
        <p:spPr>
          <a:xfrm>
            <a:off x="341550" y="649213"/>
            <a:ext cx="8460900" cy="3610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300">
              <a:solidFill>
                <a:srgbClr val="333333"/>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sz="1300">
              <a:solidFill>
                <a:srgbClr val="333333"/>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rPr lang="en" sz="1300">
                <a:solidFill>
                  <a:srgbClr val="333333"/>
                </a:solidFill>
                <a:highlight>
                  <a:srgbClr val="FFFFFF"/>
                </a:highlight>
                <a:latin typeface="Montserrat"/>
                <a:ea typeface="Montserrat"/>
                <a:cs typeface="Montserrat"/>
                <a:sym typeface="Montserrat"/>
              </a:rPr>
              <a:t>If you would like to discuss creating personalised versions of our communications assets, applying for funding, or just for advice and support, </a:t>
            </a:r>
            <a:r>
              <a:rPr lang="en" sz="1300">
                <a:solidFill>
                  <a:srgbClr val="333333"/>
                </a:solidFill>
                <a:highlight>
                  <a:srgbClr val="FFFFFF"/>
                </a:highlight>
                <a:latin typeface="Montserrat"/>
                <a:ea typeface="Montserrat"/>
                <a:cs typeface="Montserrat"/>
                <a:sym typeface="Montserrat"/>
              </a:rPr>
              <a:t>please get in touch with </a:t>
            </a:r>
            <a:r>
              <a:rPr lang="en" sz="1300" u="sng">
                <a:solidFill>
                  <a:schemeClr val="hlink"/>
                </a:solidFill>
                <a:highlight>
                  <a:srgbClr val="FFFFFF"/>
                </a:highlight>
                <a:latin typeface="Montserrat"/>
                <a:ea typeface="Montserrat"/>
                <a:cs typeface="Montserrat"/>
                <a:sym typeface="Montserrat"/>
                <a:hlinkClick r:id="rId3"/>
              </a:rPr>
              <a:t>rowan@materialfocus.org.uk</a:t>
            </a:r>
            <a:r>
              <a:rPr lang="en" sz="1300">
                <a:solidFill>
                  <a:srgbClr val="333333"/>
                </a:solidFill>
                <a:highlight>
                  <a:srgbClr val="FFFFFF"/>
                </a:highlight>
                <a:latin typeface="Montserrat"/>
                <a:ea typeface="Montserrat"/>
                <a:cs typeface="Montserrat"/>
                <a:sym typeface="Montserrat"/>
              </a:rPr>
              <a:t> to discuss partnership opportunities further. </a:t>
            </a:r>
            <a:endParaRPr sz="1300">
              <a:solidFill>
                <a:srgbClr val="333333"/>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sz="1300">
              <a:solidFill>
                <a:srgbClr val="333333"/>
              </a:solidFill>
              <a:highlight>
                <a:srgbClr val="FFFFFF"/>
              </a:highlight>
              <a:latin typeface="Montserrat"/>
              <a:ea typeface="Montserrat"/>
              <a:cs typeface="Montserrat"/>
              <a:sym typeface="Montserrat"/>
            </a:endParaRPr>
          </a:p>
        </p:txBody>
      </p:sp>
      <p:sp>
        <p:nvSpPr>
          <p:cNvPr id="942" name="Google Shape;942;p161"/>
          <p:cNvSpPr txBox="1"/>
          <p:nvPr>
            <p:ph idx="4294967295" type="title"/>
          </p:nvPr>
        </p:nvSpPr>
        <p:spPr>
          <a:xfrm>
            <a:off x="341550" y="1568975"/>
            <a:ext cx="8171700" cy="4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DB0080"/>
                </a:solidFill>
                <a:latin typeface="Montserrat"/>
                <a:ea typeface="Montserrat"/>
                <a:cs typeface="Montserrat"/>
                <a:sym typeface="Montserrat"/>
              </a:rPr>
              <a:t>Get in touch</a:t>
            </a:r>
            <a:endParaRPr b="1">
              <a:solidFill>
                <a:srgbClr val="DB0080"/>
              </a:solidFill>
              <a:latin typeface="Montserrat"/>
              <a:ea typeface="Montserrat"/>
              <a:cs typeface="Montserrat"/>
              <a:sym typeface="Montserrat"/>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008C"/>
        </a:solidFill>
      </p:bgPr>
    </p:bg>
    <p:spTree>
      <p:nvGrpSpPr>
        <p:cNvPr id="946" name="Shape 946"/>
        <p:cNvGrpSpPr/>
        <p:nvPr/>
      </p:nvGrpSpPr>
      <p:grpSpPr>
        <a:xfrm>
          <a:off x="0" y="0"/>
          <a:ext cx="0" cy="0"/>
          <a:chOff x="0" y="0"/>
          <a:chExt cx="0" cy="0"/>
        </a:xfrm>
      </p:grpSpPr>
      <p:sp>
        <p:nvSpPr>
          <p:cNvPr id="947" name="Google Shape;947;p162"/>
          <p:cNvSpPr txBox="1"/>
          <p:nvPr/>
        </p:nvSpPr>
        <p:spPr>
          <a:xfrm>
            <a:off x="447875" y="448850"/>
            <a:ext cx="6204900" cy="56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FFFFFF"/>
                </a:solidFill>
                <a:latin typeface="Montserrat"/>
                <a:ea typeface="Montserrat"/>
                <a:cs typeface="Montserrat"/>
                <a:sym typeface="Montserrat"/>
              </a:rPr>
              <a:t>Contact</a:t>
            </a:r>
            <a:endParaRPr b="1" i="0" sz="2400" u="none" cap="none" strike="noStrike">
              <a:solidFill>
                <a:srgbClr val="FFFFFF"/>
              </a:solidFill>
              <a:latin typeface="Montserrat"/>
              <a:ea typeface="Montserrat"/>
              <a:cs typeface="Montserrat"/>
              <a:sym typeface="Montserrat"/>
            </a:endParaRPr>
          </a:p>
        </p:txBody>
      </p:sp>
      <p:sp>
        <p:nvSpPr>
          <p:cNvPr id="948" name="Google Shape;948;p162"/>
          <p:cNvSpPr txBox="1"/>
          <p:nvPr/>
        </p:nvSpPr>
        <p:spPr>
          <a:xfrm>
            <a:off x="447875" y="2366575"/>
            <a:ext cx="4536000" cy="35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2390"/>
              </a:spcBef>
              <a:spcAft>
                <a:spcPts val="0"/>
              </a:spcAft>
              <a:buClr>
                <a:srgbClr val="000000"/>
              </a:buClr>
              <a:buSzPts val="1050"/>
              <a:buFont typeface="Arial"/>
              <a:buNone/>
            </a:pPr>
            <a:r>
              <a:rPr b="1" i="0" lang="en" sz="1050" u="none" cap="none" strike="noStrike">
                <a:solidFill>
                  <a:srgbClr val="FFFFFF"/>
                </a:solidFill>
                <a:latin typeface="Montserrat"/>
                <a:ea typeface="Montserrat"/>
                <a:cs typeface="Montserrat"/>
                <a:sym typeface="Montserrat"/>
              </a:rPr>
              <a:t>Please follow us and share our content on social media</a:t>
            </a:r>
            <a:endParaRPr b="1" i="0" sz="1450" u="none" cap="none" strike="noStrike">
              <a:solidFill>
                <a:srgbClr val="FFFFFF"/>
              </a:solidFill>
              <a:latin typeface="Montserrat"/>
              <a:ea typeface="Montserrat"/>
              <a:cs typeface="Montserrat"/>
              <a:sym typeface="Montserrat"/>
            </a:endParaRPr>
          </a:p>
          <a:p>
            <a:pPr indent="0" lvl="0" marL="182880" marR="0" rtl="0" algn="l">
              <a:lnSpc>
                <a:spcPct val="100000"/>
              </a:lnSpc>
              <a:spcBef>
                <a:spcPts val="675"/>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949" name="Google Shape;949;p162"/>
          <p:cNvSpPr txBox="1"/>
          <p:nvPr/>
        </p:nvSpPr>
        <p:spPr>
          <a:xfrm>
            <a:off x="5377075" y="3390600"/>
            <a:ext cx="3289800" cy="44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FFFFFF"/>
                </a:solidFill>
                <a:latin typeface="Montserrat"/>
                <a:ea typeface="Montserrat"/>
                <a:cs typeface="Montserrat"/>
                <a:sym typeface="Montserrat"/>
              </a:rPr>
              <a:t>hello@materialfocus.org.uk</a:t>
            </a:r>
            <a:endParaRPr b="1" i="0" sz="1100" u="none" cap="none" strike="noStrike">
              <a:solidFill>
                <a:srgbClr val="FFFFFF"/>
              </a:solidFill>
              <a:latin typeface="Montserrat"/>
              <a:ea typeface="Montserrat"/>
              <a:cs typeface="Montserrat"/>
              <a:sym typeface="Montserrat"/>
            </a:endParaRPr>
          </a:p>
        </p:txBody>
      </p:sp>
      <p:sp>
        <p:nvSpPr>
          <p:cNvPr id="950" name="Google Shape;950;p162"/>
          <p:cNvSpPr txBox="1"/>
          <p:nvPr/>
        </p:nvSpPr>
        <p:spPr>
          <a:xfrm>
            <a:off x="5377075" y="2919450"/>
            <a:ext cx="3031500" cy="38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FFFFFF"/>
                </a:solidFill>
                <a:latin typeface="Montserrat"/>
                <a:ea typeface="Montserrat"/>
                <a:cs typeface="Montserrat"/>
                <a:sym typeface="Montserrat"/>
              </a:rPr>
              <a:t>www.recycleyourelectricals.org.uk</a:t>
            </a:r>
            <a:endParaRPr b="1" i="0" sz="1200" u="none" cap="none" strike="noStrike">
              <a:solidFill>
                <a:srgbClr val="FFFFFF"/>
              </a:solidFill>
              <a:latin typeface="Montserrat"/>
              <a:ea typeface="Montserrat"/>
              <a:cs typeface="Montserrat"/>
              <a:sym typeface="Montserrat"/>
            </a:endParaRPr>
          </a:p>
        </p:txBody>
      </p:sp>
      <p:pic>
        <p:nvPicPr>
          <p:cNvPr id="951" name="Google Shape;951;p162"/>
          <p:cNvPicPr preferRelativeResize="0"/>
          <p:nvPr/>
        </p:nvPicPr>
        <p:blipFill rotWithShape="1">
          <a:blip r:embed="rId3">
            <a:alphaModFix/>
          </a:blip>
          <a:srcRect b="26566" l="27468" r="27918" t="25882"/>
          <a:stretch/>
        </p:blipFill>
        <p:spPr>
          <a:xfrm>
            <a:off x="430600" y="2846249"/>
            <a:ext cx="388620" cy="411480"/>
          </a:xfrm>
          <a:prstGeom prst="rect">
            <a:avLst/>
          </a:prstGeom>
          <a:noFill/>
          <a:ln>
            <a:noFill/>
          </a:ln>
        </p:spPr>
      </p:pic>
      <p:pic>
        <p:nvPicPr>
          <p:cNvPr id="952" name="Google Shape;952;p162"/>
          <p:cNvPicPr preferRelativeResize="0"/>
          <p:nvPr/>
        </p:nvPicPr>
        <p:blipFill rotWithShape="1">
          <a:blip r:embed="rId4">
            <a:alphaModFix/>
          </a:blip>
          <a:srcRect b="24697" l="27127" r="23720" t="23207"/>
          <a:stretch/>
        </p:blipFill>
        <p:spPr>
          <a:xfrm>
            <a:off x="430600" y="3383391"/>
            <a:ext cx="388620" cy="411480"/>
          </a:xfrm>
          <a:prstGeom prst="rect">
            <a:avLst/>
          </a:prstGeom>
          <a:noFill/>
          <a:ln>
            <a:noFill/>
          </a:ln>
        </p:spPr>
      </p:pic>
      <p:pic>
        <p:nvPicPr>
          <p:cNvPr id="953" name="Google Shape;953;p162"/>
          <p:cNvPicPr preferRelativeResize="0"/>
          <p:nvPr/>
        </p:nvPicPr>
        <p:blipFill rotWithShape="1">
          <a:blip r:embed="rId5">
            <a:alphaModFix/>
          </a:blip>
          <a:srcRect b="27905" l="27129" r="27189" t="26948"/>
          <a:stretch/>
        </p:blipFill>
        <p:spPr>
          <a:xfrm>
            <a:off x="430625" y="3920550"/>
            <a:ext cx="393192" cy="411475"/>
          </a:xfrm>
          <a:prstGeom prst="rect">
            <a:avLst/>
          </a:prstGeom>
          <a:noFill/>
          <a:ln>
            <a:noFill/>
          </a:ln>
        </p:spPr>
      </p:pic>
      <p:sp>
        <p:nvSpPr>
          <p:cNvPr id="954" name="Google Shape;954;p162"/>
          <p:cNvSpPr txBox="1"/>
          <p:nvPr/>
        </p:nvSpPr>
        <p:spPr>
          <a:xfrm>
            <a:off x="819225" y="2936700"/>
            <a:ext cx="29013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FFFFFF"/>
                </a:solidFill>
                <a:latin typeface="Montserrat"/>
                <a:ea typeface="Montserrat"/>
                <a:cs typeface="Montserrat"/>
                <a:sym typeface="Montserrat"/>
              </a:rPr>
              <a:t>facebook.com/recycleyourelectricals</a:t>
            </a:r>
            <a:endParaRPr b="1" i="0" sz="1100" u="none" cap="none" strike="noStrike">
              <a:solidFill>
                <a:srgbClr val="FFFFFF"/>
              </a:solidFill>
              <a:latin typeface="Montserrat"/>
              <a:ea typeface="Montserrat"/>
              <a:cs typeface="Montserrat"/>
              <a:sym typeface="Montserrat"/>
            </a:endParaRPr>
          </a:p>
        </p:txBody>
      </p:sp>
      <p:sp>
        <p:nvSpPr>
          <p:cNvPr id="955" name="Google Shape;955;p162"/>
          <p:cNvSpPr txBox="1"/>
          <p:nvPr/>
        </p:nvSpPr>
        <p:spPr>
          <a:xfrm>
            <a:off x="819225" y="3428625"/>
            <a:ext cx="15726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FFFFFF"/>
                </a:solidFill>
                <a:latin typeface="Montserrat"/>
                <a:ea typeface="Montserrat"/>
                <a:cs typeface="Montserrat"/>
                <a:sym typeface="Montserrat"/>
              </a:rPr>
              <a:t>@recycleelectric</a:t>
            </a:r>
            <a:endParaRPr b="1" i="0" sz="1100" u="none" cap="none" strike="noStrike">
              <a:solidFill>
                <a:srgbClr val="FFFFFF"/>
              </a:solidFill>
              <a:latin typeface="Montserrat"/>
              <a:ea typeface="Montserrat"/>
              <a:cs typeface="Montserrat"/>
              <a:sym typeface="Montserrat"/>
            </a:endParaRPr>
          </a:p>
        </p:txBody>
      </p:sp>
      <p:sp>
        <p:nvSpPr>
          <p:cNvPr id="956" name="Google Shape;956;p162"/>
          <p:cNvSpPr txBox="1"/>
          <p:nvPr/>
        </p:nvSpPr>
        <p:spPr>
          <a:xfrm>
            <a:off x="819225" y="3920550"/>
            <a:ext cx="20772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FFFFFF"/>
                </a:solidFill>
                <a:latin typeface="Montserrat"/>
                <a:ea typeface="Montserrat"/>
                <a:cs typeface="Montserrat"/>
                <a:sym typeface="Montserrat"/>
              </a:rPr>
              <a:t>@recycleyourelectricals_</a:t>
            </a:r>
            <a:endParaRPr b="1" i="0" sz="1100" u="none" cap="none" strike="noStrike">
              <a:solidFill>
                <a:srgbClr val="FFFFFF"/>
              </a:solidFill>
              <a:latin typeface="Montserrat"/>
              <a:ea typeface="Montserrat"/>
              <a:cs typeface="Montserrat"/>
              <a:sym typeface="Montserrat"/>
            </a:endParaRPr>
          </a:p>
        </p:txBody>
      </p:sp>
      <p:sp>
        <p:nvSpPr>
          <p:cNvPr id="957" name="Google Shape;957;p162"/>
          <p:cNvSpPr txBox="1"/>
          <p:nvPr/>
        </p:nvSpPr>
        <p:spPr>
          <a:xfrm>
            <a:off x="447875" y="1011050"/>
            <a:ext cx="8058900" cy="123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2390"/>
              </a:spcBef>
              <a:spcAft>
                <a:spcPts val="0"/>
              </a:spcAft>
              <a:buClr>
                <a:srgbClr val="000000"/>
              </a:buClr>
              <a:buSzPts val="1350"/>
              <a:buFont typeface="Arial"/>
              <a:buNone/>
            </a:pPr>
            <a:r>
              <a:rPr b="1" lang="en" sz="1350">
                <a:solidFill>
                  <a:srgbClr val="FFFFFF"/>
                </a:solidFill>
                <a:latin typeface="Montserrat"/>
                <a:ea typeface="Montserrat"/>
                <a:cs typeface="Montserrat"/>
                <a:sym typeface="Montserrat"/>
              </a:rPr>
              <a:t>The </a:t>
            </a:r>
            <a:r>
              <a:rPr b="1" i="1" lang="en" sz="1350" u="none" cap="none" strike="noStrike">
                <a:solidFill>
                  <a:srgbClr val="FFFFFF"/>
                </a:solidFill>
                <a:latin typeface="Montserrat"/>
                <a:ea typeface="Montserrat"/>
                <a:cs typeface="Montserrat"/>
                <a:sym typeface="Montserrat"/>
              </a:rPr>
              <a:t>Recycle Your Electricals</a:t>
            </a:r>
            <a:r>
              <a:rPr b="1" i="0" lang="en" sz="1350" u="none" cap="none" strike="noStrike">
                <a:solidFill>
                  <a:srgbClr val="FFFFFF"/>
                </a:solidFill>
                <a:latin typeface="Montserrat"/>
                <a:ea typeface="Montserrat"/>
                <a:cs typeface="Montserrat"/>
                <a:sym typeface="Montserrat"/>
              </a:rPr>
              <a:t> campaign is led by Material Focus. </a:t>
            </a:r>
            <a:endParaRPr b="1" i="0" sz="1350" u="none" cap="none" strike="noStrike">
              <a:solidFill>
                <a:srgbClr val="FFFFFF"/>
              </a:solidFill>
              <a:latin typeface="Montserrat"/>
              <a:ea typeface="Montserrat"/>
              <a:cs typeface="Montserrat"/>
              <a:sym typeface="Montserrat"/>
            </a:endParaRPr>
          </a:p>
          <a:p>
            <a:pPr indent="0" lvl="0" marL="0" marR="0" rtl="0" algn="l">
              <a:lnSpc>
                <a:spcPct val="100000"/>
              </a:lnSpc>
              <a:spcBef>
                <a:spcPts val="2390"/>
              </a:spcBef>
              <a:spcAft>
                <a:spcPts val="0"/>
              </a:spcAft>
              <a:buClr>
                <a:srgbClr val="000000"/>
              </a:buClr>
              <a:buSzPts val="1350"/>
              <a:buFont typeface="Arial"/>
              <a:buNone/>
            </a:pPr>
            <a:r>
              <a:rPr b="1" i="0" lang="en" sz="1350" u="none" cap="none" strike="noStrike">
                <a:solidFill>
                  <a:srgbClr val="FFFFFF"/>
                </a:solidFill>
                <a:latin typeface="Montserrat"/>
                <a:ea typeface="Montserrat"/>
                <a:cs typeface="Montserrat"/>
                <a:sym typeface="Montserrat"/>
              </a:rPr>
              <a:t>Material Focus is a not-for-profit organisation - our vision is of a world where materials are never wasted.</a:t>
            </a:r>
            <a:endParaRPr b="1" i="0" sz="1350" u="none" cap="none" strike="noStrike">
              <a:solidFill>
                <a:srgbClr val="FFFFFF"/>
              </a:solidFill>
              <a:latin typeface="Montserrat"/>
              <a:ea typeface="Montserrat"/>
              <a:cs typeface="Montserrat"/>
              <a:sym typeface="Montserrat"/>
            </a:endParaRPr>
          </a:p>
          <a:p>
            <a:pPr indent="0" lvl="0" marL="182880" marR="0" rtl="0" algn="ctr">
              <a:lnSpc>
                <a:spcPct val="100000"/>
              </a:lnSpc>
              <a:spcBef>
                <a:spcPts val="70"/>
              </a:spcBef>
              <a:spcAft>
                <a:spcPts val="0"/>
              </a:spcAft>
              <a:buClr>
                <a:srgbClr val="000000"/>
              </a:buClr>
              <a:buSzPts val="1650"/>
              <a:buFont typeface="Arial"/>
              <a:buNone/>
            </a:pPr>
            <a:r>
              <a:t/>
            </a:r>
            <a:endParaRPr b="0" i="0" sz="1650" u="none" cap="none" strike="noStrike">
              <a:solidFill>
                <a:srgbClr val="FFFFFF"/>
              </a:solidFill>
              <a:latin typeface="Montserrat"/>
              <a:ea typeface="Montserrat"/>
              <a:cs typeface="Montserrat"/>
              <a:sym typeface="Montserrat"/>
            </a:endParaRPr>
          </a:p>
          <a:p>
            <a:pPr indent="0" lvl="0" marL="182880" marR="0" rtl="0" algn="ctr">
              <a:lnSpc>
                <a:spcPct val="100000"/>
              </a:lnSpc>
              <a:spcBef>
                <a:spcPts val="67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8" name="Google Shape;958;p162"/>
          <p:cNvSpPr txBox="1"/>
          <p:nvPr/>
        </p:nvSpPr>
        <p:spPr>
          <a:xfrm>
            <a:off x="5377075" y="3920550"/>
            <a:ext cx="31968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FFFFFF"/>
                </a:solidFill>
                <a:latin typeface="Montserrat"/>
                <a:ea typeface="Montserrat"/>
                <a:cs typeface="Montserrat"/>
                <a:sym typeface="Montserrat"/>
              </a:rPr>
              <a:t>linkedin.com/company/materialfocus</a:t>
            </a:r>
            <a:endParaRPr b="1" i="0" sz="1100" u="none" cap="none" strike="noStrike">
              <a:solidFill>
                <a:srgbClr val="FFFFFF"/>
              </a:solidFill>
              <a:latin typeface="Montserrat"/>
              <a:ea typeface="Montserrat"/>
              <a:cs typeface="Montserrat"/>
              <a:sym typeface="Montserrat"/>
            </a:endParaRPr>
          </a:p>
        </p:txBody>
      </p:sp>
      <p:pic>
        <p:nvPicPr>
          <p:cNvPr id="959" name="Google Shape;959;p162"/>
          <p:cNvPicPr preferRelativeResize="0"/>
          <p:nvPr/>
        </p:nvPicPr>
        <p:blipFill rotWithShape="1">
          <a:blip r:embed="rId6">
            <a:alphaModFix/>
          </a:blip>
          <a:srcRect b="24512" l="26514" r="24311" t="25339"/>
          <a:stretch/>
        </p:blipFill>
        <p:spPr>
          <a:xfrm>
            <a:off x="4983875" y="3897063"/>
            <a:ext cx="393200" cy="400965"/>
          </a:xfrm>
          <a:prstGeom prst="rect">
            <a:avLst/>
          </a:prstGeom>
          <a:noFill/>
          <a:ln>
            <a:noFill/>
          </a:ln>
        </p:spPr>
      </p:pic>
      <p:pic>
        <p:nvPicPr>
          <p:cNvPr id="960" name="Google Shape;960;p162"/>
          <p:cNvPicPr preferRelativeResize="0"/>
          <p:nvPr/>
        </p:nvPicPr>
        <p:blipFill rotWithShape="1">
          <a:blip r:embed="rId7">
            <a:alphaModFix/>
          </a:blip>
          <a:srcRect b="0" l="0" r="0" t="0"/>
          <a:stretch/>
        </p:blipFill>
        <p:spPr>
          <a:xfrm>
            <a:off x="5041875" y="2975103"/>
            <a:ext cx="277200" cy="277182"/>
          </a:xfrm>
          <a:prstGeom prst="rect">
            <a:avLst/>
          </a:prstGeom>
          <a:noFill/>
          <a:ln>
            <a:noFill/>
          </a:ln>
        </p:spPr>
      </p:pic>
      <p:pic>
        <p:nvPicPr>
          <p:cNvPr id="961" name="Google Shape;961;p162"/>
          <p:cNvPicPr preferRelativeResize="0"/>
          <p:nvPr/>
        </p:nvPicPr>
        <p:blipFill rotWithShape="1">
          <a:blip r:embed="rId8">
            <a:alphaModFix/>
          </a:blip>
          <a:srcRect b="0" l="0" r="0" t="0"/>
          <a:stretch/>
        </p:blipFill>
        <p:spPr>
          <a:xfrm>
            <a:off x="5041875" y="3477159"/>
            <a:ext cx="277200" cy="19503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127"/>
          <p:cNvSpPr txBox="1"/>
          <p:nvPr>
            <p:ph idx="1" type="subTitle"/>
          </p:nvPr>
        </p:nvSpPr>
        <p:spPr>
          <a:xfrm>
            <a:off x="171225" y="4875750"/>
            <a:ext cx="8985900" cy="8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35" name="Google Shape;635;p127"/>
          <p:cNvSpPr txBox="1"/>
          <p:nvPr>
            <p:ph type="title"/>
          </p:nvPr>
        </p:nvSpPr>
        <p:spPr>
          <a:xfrm>
            <a:off x="433925" y="316325"/>
            <a:ext cx="8171700" cy="4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DB0080"/>
                </a:solidFill>
                <a:latin typeface="Montserrat"/>
                <a:ea typeface="Montserrat"/>
                <a:cs typeface="Montserrat"/>
                <a:sym typeface="Montserrat"/>
              </a:rPr>
              <a:t>Contents</a:t>
            </a:r>
            <a:endParaRPr b="1">
              <a:solidFill>
                <a:srgbClr val="DB0080"/>
              </a:solidFill>
              <a:latin typeface="Montserrat"/>
              <a:ea typeface="Montserrat"/>
              <a:cs typeface="Montserrat"/>
              <a:sym typeface="Montserrat"/>
            </a:endParaRPr>
          </a:p>
        </p:txBody>
      </p:sp>
      <p:sp>
        <p:nvSpPr>
          <p:cNvPr id="636" name="Google Shape;636;p127"/>
          <p:cNvSpPr txBox="1"/>
          <p:nvPr>
            <p:ph idx="2" type="body"/>
          </p:nvPr>
        </p:nvSpPr>
        <p:spPr>
          <a:xfrm>
            <a:off x="433725" y="766338"/>
            <a:ext cx="8460900" cy="36108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Clr>
                <a:schemeClr val="dk1"/>
              </a:buClr>
              <a:buSzPts val="1300"/>
              <a:buAutoNum type="arabicPeriod"/>
            </a:pPr>
            <a:r>
              <a:rPr lang="en" sz="1300" u="sng">
                <a:solidFill>
                  <a:schemeClr val="dk1"/>
                </a:solidFill>
                <a:latin typeface="Montserrat Light"/>
                <a:ea typeface="Montserrat Light"/>
                <a:cs typeface="Montserrat Light"/>
                <a:sym typeface="Montserrat Light"/>
                <a:hlinkClick action="ppaction://hlinksldjump" r:id="rId3">
                  <a:extLst>
                    <a:ext uri="{A12FA001-AC4F-418D-AE19-62706E023703}">
                      <ahyp:hlinkClr val="tx"/>
                    </a:ext>
                  </a:extLst>
                </a:hlinkClick>
              </a:rPr>
              <a:t>Who are Material Focus?</a:t>
            </a:r>
            <a:endParaRPr sz="1300">
              <a:solidFill>
                <a:schemeClr val="dk1"/>
              </a:solidFill>
              <a:latin typeface="Montserrat Light"/>
              <a:ea typeface="Montserrat Light"/>
              <a:cs typeface="Montserrat Light"/>
              <a:sym typeface="Montserrat Light"/>
            </a:endParaRPr>
          </a:p>
          <a:p>
            <a:pPr indent="-311150" lvl="0" marL="457200" rtl="0" algn="l">
              <a:spcBef>
                <a:spcPts val="0"/>
              </a:spcBef>
              <a:spcAft>
                <a:spcPts val="0"/>
              </a:spcAft>
              <a:buClr>
                <a:schemeClr val="dk1"/>
              </a:buClr>
              <a:buSzPts val="1300"/>
              <a:buFont typeface="Montserrat Light"/>
              <a:buAutoNum type="arabicPeriod"/>
            </a:pPr>
            <a:r>
              <a:rPr lang="en" sz="1300" u="sng">
                <a:solidFill>
                  <a:schemeClr val="dk1"/>
                </a:solidFill>
                <a:latin typeface="Montserrat Light"/>
                <a:ea typeface="Montserrat Light"/>
                <a:cs typeface="Montserrat Light"/>
                <a:sym typeface="Montserrat Light"/>
                <a:hlinkClick action="ppaction://hlinksldjump" r:id="rId4">
                  <a:extLst>
                    <a:ext uri="{A12FA001-AC4F-418D-AE19-62706E023703}">
                      <ahyp:hlinkClr val="tx"/>
                    </a:ext>
                  </a:extLst>
                </a:hlinkClick>
              </a:rPr>
              <a:t>What is e-waste and why is it relevant to festivals?</a:t>
            </a:r>
            <a:endParaRPr sz="1300">
              <a:solidFill>
                <a:schemeClr val="dk1"/>
              </a:solidFill>
              <a:latin typeface="Montserrat Light"/>
              <a:ea typeface="Montserrat Light"/>
              <a:cs typeface="Montserrat Light"/>
              <a:sym typeface="Montserrat Light"/>
            </a:endParaRPr>
          </a:p>
          <a:p>
            <a:pPr indent="-311150" lvl="1" marL="914400" rtl="0" algn="l">
              <a:spcBef>
                <a:spcPts val="0"/>
              </a:spcBef>
              <a:spcAft>
                <a:spcPts val="0"/>
              </a:spcAft>
              <a:buClr>
                <a:schemeClr val="dk1"/>
              </a:buClr>
              <a:buSzPts val="1300"/>
              <a:buFont typeface="Montserrat Light"/>
              <a:buAutoNum type="alphaLcPeriod"/>
            </a:pPr>
            <a:r>
              <a:rPr lang="en" sz="1300" u="sng">
                <a:solidFill>
                  <a:schemeClr val="dk1"/>
                </a:solidFill>
                <a:latin typeface="Montserrat Light"/>
                <a:ea typeface="Montserrat Light"/>
                <a:cs typeface="Montserrat Light"/>
                <a:sym typeface="Montserrat Light"/>
                <a:hlinkClick action="ppaction://hlinksldjump" r:id="rId5">
                  <a:extLst>
                    <a:ext uri="{A12FA001-AC4F-418D-AE19-62706E023703}">
                      <ahyp:hlinkClr val="tx"/>
                    </a:ext>
                  </a:extLst>
                </a:hlinkClick>
              </a:rPr>
              <a:t>Vape facts and figures </a:t>
            </a:r>
            <a:endParaRPr sz="1300">
              <a:solidFill>
                <a:schemeClr val="dk1"/>
              </a:solidFill>
              <a:latin typeface="Montserrat Light"/>
              <a:ea typeface="Montserrat Light"/>
              <a:cs typeface="Montserrat Light"/>
              <a:sym typeface="Montserrat Light"/>
            </a:endParaRPr>
          </a:p>
          <a:p>
            <a:pPr indent="-311150" lvl="0" marL="457200" rtl="0" algn="l">
              <a:spcBef>
                <a:spcPts val="0"/>
              </a:spcBef>
              <a:spcAft>
                <a:spcPts val="0"/>
              </a:spcAft>
              <a:buClr>
                <a:schemeClr val="dk1"/>
              </a:buClr>
              <a:buSzPts val="1300"/>
              <a:buFont typeface="Montserrat Light"/>
              <a:buAutoNum type="arabicPeriod"/>
            </a:pPr>
            <a:r>
              <a:rPr lang="en" sz="1300" u="sng">
                <a:solidFill>
                  <a:schemeClr val="dk1"/>
                </a:solidFill>
                <a:latin typeface="Montserrat Light"/>
                <a:ea typeface="Montserrat Light"/>
                <a:cs typeface="Montserrat Light"/>
                <a:sym typeface="Montserrat Light"/>
                <a:hlinkClick action="ppaction://hlinksldjump" r:id="rId6">
                  <a:extLst>
                    <a:ext uri="{A12FA001-AC4F-418D-AE19-62706E023703}">
                      <ahyp:hlinkClr val="tx"/>
                    </a:ext>
                  </a:extLst>
                </a:hlinkClick>
              </a:rPr>
              <a:t>How do I encourage good practice as a </a:t>
            </a:r>
            <a:r>
              <a:rPr b="1" lang="en" sz="1300" u="sng">
                <a:solidFill>
                  <a:schemeClr val="dk1"/>
                </a:solidFill>
                <a:hlinkClick action="ppaction://hlinksldjump" r:id="rId7">
                  <a:extLst>
                    <a:ext uri="{A12FA001-AC4F-418D-AE19-62706E023703}">
                      <ahyp:hlinkClr val="tx"/>
                    </a:ext>
                  </a:extLst>
                </a:hlinkClick>
              </a:rPr>
              <a:t>festival organiser</a:t>
            </a:r>
            <a:r>
              <a:rPr lang="en" sz="1300" u="sng">
                <a:solidFill>
                  <a:schemeClr val="dk1"/>
                </a:solidFill>
                <a:latin typeface="Montserrat Light"/>
                <a:ea typeface="Montserrat Light"/>
                <a:cs typeface="Montserrat Light"/>
                <a:sym typeface="Montserrat Light"/>
                <a:hlinkClick action="ppaction://hlinksldjump" r:id="rId8">
                  <a:extLst>
                    <a:ext uri="{A12FA001-AC4F-418D-AE19-62706E023703}">
                      <ahyp:hlinkClr val="tx"/>
                    </a:ext>
                  </a:extLst>
                </a:hlinkClick>
              </a:rPr>
              <a:t>?</a:t>
            </a:r>
            <a:endParaRPr sz="1300">
              <a:solidFill>
                <a:schemeClr val="dk1"/>
              </a:solidFill>
              <a:latin typeface="Montserrat Light"/>
              <a:ea typeface="Montserrat Light"/>
              <a:cs typeface="Montserrat Light"/>
              <a:sym typeface="Montserrat Light"/>
            </a:endParaRPr>
          </a:p>
          <a:p>
            <a:pPr indent="-311150" lvl="0" marL="457200" rtl="0" algn="l">
              <a:spcBef>
                <a:spcPts val="0"/>
              </a:spcBef>
              <a:spcAft>
                <a:spcPts val="0"/>
              </a:spcAft>
              <a:buClr>
                <a:schemeClr val="dk1"/>
              </a:buClr>
              <a:buSzPts val="1300"/>
              <a:buFont typeface="Montserrat Light"/>
              <a:buAutoNum type="arabicPeriod"/>
            </a:pPr>
            <a:r>
              <a:rPr lang="en" sz="1300" u="sng">
                <a:solidFill>
                  <a:schemeClr val="dk1"/>
                </a:solidFill>
                <a:latin typeface="Montserrat Light"/>
                <a:ea typeface="Montserrat Light"/>
                <a:cs typeface="Montserrat Light"/>
                <a:sym typeface="Montserrat Light"/>
                <a:hlinkClick action="ppaction://hlinksldjump" r:id="rId9">
                  <a:extLst>
                    <a:ext uri="{A12FA001-AC4F-418D-AE19-62706E023703}">
                      <ahyp:hlinkClr val="tx"/>
                    </a:ext>
                  </a:extLst>
                </a:hlinkClick>
              </a:rPr>
              <a:t>How can i set up vape/e-waste bins on site?</a:t>
            </a:r>
            <a:endParaRPr sz="1300">
              <a:solidFill>
                <a:schemeClr val="dk1"/>
              </a:solidFill>
              <a:latin typeface="Montserrat Light"/>
              <a:ea typeface="Montserrat Light"/>
              <a:cs typeface="Montserrat Light"/>
              <a:sym typeface="Montserrat Light"/>
            </a:endParaRPr>
          </a:p>
          <a:p>
            <a:pPr indent="-311150" lvl="1" marL="914400" rtl="0" algn="l">
              <a:spcBef>
                <a:spcPts val="0"/>
              </a:spcBef>
              <a:spcAft>
                <a:spcPts val="0"/>
              </a:spcAft>
              <a:buClr>
                <a:schemeClr val="dk1"/>
              </a:buClr>
              <a:buSzPts val="1300"/>
              <a:buFont typeface="Montserrat Light"/>
              <a:buAutoNum type="alphaLcPeriod"/>
            </a:pPr>
            <a:r>
              <a:rPr lang="en" sz="1300" u="sng">
                <a:solidFill>
                  <a:schemeClr val="dk1"/>
                </a:solidFill>
                <a:latin typeface="Montserrat Light"/>
                <a:ea typeface="Montserrat Light"/>
                <a:cs typeface="Montserrat Light"/>
                <a:sym typeface="Montserrat Light"/>
                <a:hlinkClick action="ppaction://hlinksldjump" r:id="rId10">
                  <a:extLst>
                    <a:ext uri="{A12FA001-AC4F-418D-AE19-62706E023703}">
                      <ahyp:hlinkClr val="tx"/>
                    </a:ext>
                  </a:extLst>
                </a:hlinkClick>
              </a:rPr>
              <a:t>Bin supplier information</a:t>
            </a:r>
            <a:endParaRPr sz="1300">
              <a:solidFill>
                <a:schemeClr val="dk1"/>
              </a:solidFill>
              <a:latin typeface="Montserrat Light"/>
              <a:ea typeface="Montserrat Light"/>
              <a:cs typeface="Montserrat Light"/>
              <a:sym typeface="Montserrat Light"/>
            </a:endParaRPr>
          </a:p>
          <a:p>
            <a:pPr indent="-311150" lvl="1" marL="914400" rtl="0" algn="l">
              <a:spcBef>
                <a:spcPts val="0"/>
              </a:spcBef>
              <a:spcAft>
                <a:spcPts val="0"/>
              </a:spcAft>
              <a:buClr>
                <a:schemeClr val="dk1"/>
              </a:buClr>
              <a:buSzPts val="1300"/>
              <a:buFont typeface="Montserrat Light"/>
              <a:buAutoNum type="alphaLcPeriod"/>
            </a:pPr>
            <a:r>
              <a:rPr lang="en" sz="1300" u="sng">
                <a:solidFill>
                  <a:schemeClr val="dk1"/>
                </a:solidFill>
                <a:latin typeface="Montserrat Light"/>
                <a:ea typeface="Montserrat Light"/>
                <a:cs typeface="Montserrat Light"/>
                <a:sym typeface="Montserrat Light"/>
                <a:hlinkClick action="ppaction://hlinksldjump" r:id="rId11">
                  <a:extLst>
                    <a:ext uri="{A12FA001-AC4F-418D-AE19-62706E023703}">
                      <ahyp:hlinkClr val="tx"/>
                    </a:ext>
                  </a:extLst>
                </a:hlinkClick>
              </a:rPr>
              <a:t>Bin signage</a:t>
            </a:r>
            <a:endParaRPr sz="1300">
              <a:solidFill>
                <a:schemeClr val="dk1"/>
              </a:solidFill>
              <a:latin typeface="Montserrat Light"/>
              <a:ea typeface="Montserrat Light"/>
              <a:cs typeface="Montserrat Light"/>
              <a:sym typeface="Montserrat Light"/>
            </a:endParaRPr>
          </a:p>
          <a:p>
            <a:pPr indent="-311150" lvl="1" marL="914400" rtl="0" algn="l">
              <a:spcBef>
                <a:spcPts val="0"/>
              </a:spcBef>
              <a:spcAft>
                <a:spcPts val="0"/>
              </a:spcAft>
              <a:buClr>
                <a:schemeClr val="dk1"/>
              </a:buClr>
              <a:buSzPts val="1300"/>
              <a:buFont typeface="Montserrat Light"/>
              <a:buAutoNum type="alphaLcPeriod"/>
            </a:pPr>
            <a:r>
              <a:rPr lang="en" sz="1300" u="sng">
                <a:solidFill>
                  <a:schemeClr val="dk1"/>
                </a:solidFill>
                <a:latin typeface="Montserrat Light"/>
                <a:ea typeface="Montserrat Light"/>
                <a:cs typeface="Montserrat Light"/>
                <a:sym typeface="Montserrat Light"/>
                <a:hlinkClick action="ppaction://hlinksldjump" r:id="rId12">
                  <a:extLst>
                    <a:ext uri="{A12FA001-AC4F-418D-AE19-62706E023703}">
                      <ahyp:hlinkClr val="tx"/>
                    </a:ext>
                  </a:extLst>
                </a:hlinkClick>
              </a:rPr>
              <a:t>Funding</a:t>
            </a:r>
            <a:endParaRPr sz="1300">
              <a:solidFill>
                <a:schemeClr val="dk1"/>
              </a:solidFill>
              <a:latin typeface="Montserrat Light"/>
              <a:ea typeface="Montserrat Light"/>
              <a:cs typeface="Montserrat Light"/>
              <a:sym typeface="Montserrat Light"/>
            </a:endParaRPr>
          </a:p>
          <a:p>
            <a:pPr indent="-311150" lvl="0" marL="457200" rtl="0" algn="l">
              <a:spcBef>
                <a:spcPts val="0"/>
              </a:spcBef>
              <a:spcAft>
                <a:spcPts val="0"/>
              </a:spcAft>
              <a:buClr>
                <a:schemeClr val="dk1"/>
              </a:buClr>
              <a:buSzPts val="1300"/>
              <a:buFont typeface="Montserrat Light"/>
              <a:buAutoNum type="arabicPeriod"/>
            </a:pPr>
            <a:r>
              <a:rPr lang="en" sz="1300" u="sng">
                <a:solidFill>
                  <a:schemeClr val="dk1"/>
                </a:solidFill>
                <a:latin typeface="Montserrat Light"/>
                <a:ea typeface="Montserrat Light"/>
                <a:cs typeface="Montserrat Light"/>
                <a:sym typeface="Montserrat Light"/>
                <a:hlinkClick action="ppaction://hlinksldjump" r:id="rId13">
                  <a:extLst>
                    <a:ext uri="{A12FA001-AC4F-418D-AE19-62706E023703}">
                      <ahyp:hlinkClr val="tx"/>
                    </a:ext>
                  </a:extLst>
                </a:hlinkClick>
              </a:rPr>
              <a:t>How can </a:t>
            </a:r>
            <a:r>
              <a:rPr b="1" lang="en" sz="1300" u="sng">
                <a:solidFill>
                  <a:schemeClr val="dk1"/>
                </a:solidFill>
                <a:hlinkClick action="ppaction://hlinksldjump" r:id="rId14">
                  <a:extLst>
                    <a:ext uri="{A12FA001-AC4F-418D-AE19-62706E023703}">
                      <ahyp:hlinkClr val="tx"/>
                    </a:ext>
                  </a:extLst>
                </a:hlinkClick>
              </a:rPr>
              <a:t>waste contractors</a:t>
            </a:r>
            <a:r>
              <a:rPr lang="en" sz="1300" u="sng">
                <a:solidFill>
                  <a:schemeClr val="dk1"/>
                </a:solidFill>
                <a:latin typeface="Montserrat Light"/>
                <a:ea typeface="Montserrat Light"/>
                <a:cs typeface="Montserrat Light"/>
                <a:sym typeface="Montserrat Light"/>
                <a:hlinkClick action="ppaction://hlinksldjump" r:id="rId15">
                  <a:extLst>
                    <a:ext uri="{A12FA001-AC4F-418D-AE19-62706E023703}">
                      <ahyp:hlinkClr val="tx"/>
                    </a:ext>
                  </a:extLst>
                </a:hlinkClick>
              </a:rPr>
              <a:t> ensure e-waste is processed correctly?</a:t>
            </a:r>
            <a:endParaRPr sz="1300">
              <a:solidFill>
                <a:schemeClr val="dk1"/>
              </a:solidFill>
              <a:latin typeface="Montserrat Light"/>
              <a:ea typeface="Montserrat Light"/>
              <a:cs typeface="Montserrat Light"/>
              <a:sym typeface="Montserrat Light"/>
            </a:endParaRPr>
          </a:p>
          <a:p>
            <a:pPr indent="-311150" lvl="1" marL="914400" rtl="0" algn="l">
              <a:spcBef>
                <a:spcPts val="0"/>
              </a:spcBef>
              <a:spcAft>
                <a:spcPts val="0"/>
              </a:spcAft>
              <a:buClr>
                <a:schemeClr val="dk1"/>
              </a:buClr>
              <a:buSzPts val="1300"/>
              <a:buFont typeface="Montserrat Light"/>
              <a:buAutoNum type="alphaLcPeriod"/>
            </a:pPr>
            <a:r>
              <a:rPr lang="en" sz="1300" u="sng">
                <a:solidFill>
                  <a:schemeClr val="dk1"/>
                </a:solidFill>
                <a:latin typeface="Montserrat Light"/>
                <a:ea typeface="Montserrat Light"/>
                <a:cs typeface="Montserrat Light"/>
                <a:sym typeface="Montserrat Light"/>
                <a:hlinkClick action="ppaction://hlinksldjump" r:id="rId16">
                  <a:extLst>
                    <a:ext uri="{A12FA001-AC4F-418D-AE19-62706E023703}">
                      <ahyp:hlinkClr val="tx"/>
                    </a:ext>
                  </a:extLst>
                </a:hlinkClick>
              </a:rPr>
              <a:t>Approved vape recycling services</a:t>
            </a:r>
            <a:endParaRPr sz="1300">
              <a:solidFill>
                <a:schemeClr val="dk1"/>
              </a:solidFill>
              <a:latin typeface="Montserrat Light"/>
              <a:ea typeface="Montserrat Light"/>
              <a:cs typeface="Montserrat Light"/>
              <a:sym typeface="Montserrat Light"/>
            </a:endParaRPr>
          </a:p>
          <a:p>
            <a:pPr indent="-311150" lvl="0" marL="457200" rtl="0" algn="l">
              <a:spcBef>
                <a:spcPts val="0"/>
              </a:spcBef>
              <a:spcAft>
                <a:spcPts val="0"/>
              </a:spcAft>
              <a:buClr>
                <a:schemeClr val="dk1"/>
              </a:buClr>
              <a:buSzPts val="1300"/>
              <a:buFont typeface="Montserrat Light"/>
              <a:buAutoNum type="arabicPeriod"/>
            </a:pPr>
            <a:r>
              <a:rPr lang="en" sz="1300" u="sng">
                <a:solidFill>
                  <a:schemeClr val="dk1"/>
                </a:solidFill>
                <a:latin typeface="Montserrat Light"/>
                <a:ea typeface="Montserrat Light"/>
                <a:cs typeface="Montserrat Light"/>
                <a:sym typeface="Montserrat Light"/>
                <a:hlinkClick action="ppaction://hlinksldjump" r:id="rId17">
                  <a:extLst>
                    <a:ext uri="{A12FA001-AC4F-418D-AE19-62706E023703}">
                      <ahyp:hlinkClr val="tx"/>
                    </a:ext>
                  </a:extLst>
                </a:hlinkClick>
              </a:rPr>
              <a:t>How can </a:t>
            </a:r>
            <a:r>
              <a:rPr b="1" lang="en" sz="1300" u="sng">
                <a:solidFill>
                  <a:schemeClr val="dk1"/>
                </a:solidFill>
                <a:hlinkClick action="ppaction://hlinksldjump" r:id="rId18">
                  <a:extLst>
                    <a:ext uri="{A12FA001-AC4F-418D-AE19-62706E023703}">
                      <ahyp:hlinkClr val="tx"/>
                    </a:ext>
                  </a:extLst>
                </a:hlinkClick>
              </a:rPr>
              <a:t>onsite vape retailers</a:t>
            </a:r>
            <a:r>
              <a:rPr lang="en" sz="1300" u="sng">
                <a:solidFill>
                  <a:schemeClr val="dk1"/>
                </a:solidFill>
                <a:latin typeface="Montserrat Light"/>
                <a:ea typeface="Montserrat Light"/>
                <a:cs typeface="Montserrat Light"/>
                <a:sym typeface="Montserrat Light"/>
                <a:hlinkClick action="ppaction://hlinksldjump" r:id="rId19">
                  <a:extLst>
                    <a:ext uri="{A12FA001-AC4F-418D-AE19-62706E023703}">
                      <ahyp:hlinkClr val="tx"/>
                    </a:ext>
                  </a:extLst>
                </a:hlinkClick>
              </a:rPr>
              <a:t> comply with environmental legislation?</a:t>
            </a:r>
            <a:endParaRPr sz="1300">
              <a:solidFill>
                <a:schemeClr val="dk1"/>
              </a:solidFill>
              <a:latin typeface="Montserrat Light"/>
              <a:ea typeface="Montserrat Light"/>
              <a:cs typeface="Montserrat Light"/>
              <a:sym typeface="Montserrat Light"/>
            </a:endParaRPr>
          </a:p>
          <a:p>
            <a:pPr indent="-311150" lvl="1" marL="914400" rtl="0" algn="l">
              <a:spcBef>
                <a:spcPts val="0"/>
              </a:spcBef>
              <a:spcAft>
                <a:spcPts val="0"/>
              </a:spcAft>
              <a:buClr>
                <a:schemeClr val="dk1"/>
              </a:buClr>
              <a:buSzPts val="1300"/>
              <a:buFont typeface="Montserrat Light"/>
              <a:buAutoNum type="alphaLcPeriod"/>
            </a:pPr>
            <a:r>
              <a:rPr lang="en" sz="1300">
                <a:solidFill>
                  <a:schemeClr val="dk1"/>
                </a:solidFill>
                <a:latin typeface="Montserrat Light"/>
                <a:ea typeface="Montserrat Light"/>
                <a:cs typeface="Montserrat Light"/>
                <a:sym typeface="Montserrat Light"/>
              </a:rPr>
              <a:t>Take-back communications</a:t>
            </a:r>
            <a:endParaRPr sz="1300">
              <a:solidFill>
                <a:schemeClr val="dk1"/>
              </a:solidFill>
              <a:latin typeface="Montserrat Light"/>
              <a:ea typeface="Montserrat Light"/>
              <a:cs typeface="Montserrat Light"/>
              <a:sym typeface="Montserrat Light"/>
            </a:endParaRPr>
          </a:p>
          <a:p>
            <a:pPr indent="-311150" lvl="0" marL="457200" rtl="0" algn="l">
              <a:spcBef>
                <a:spcPts val="0"/>
              </a:spcBef>
              <a:spcAft>
                <a:spcPts val="0"/>
              </a:spcAft>
              <a:buClr>
                <a:schemeClr val="dk1"/>
              </a:buClr>
              <a:buSzPts val="1300"/>
              <a:buFont typeface="Montserrat Light"/>
              <a:buAutoNum type="arabicPeriod"/>
            </a:pPr>
            <a:r>
              <a:rPr lang="en" sz="1300" u="sng">
                <a:solidFill>
                  <a:schemeClr val="dk1"/>
                </a:solidFill>
                <a:latin typeface="Montserrat Light"/>
                <a:ea typeface="Montserrat Light"/>
                <a:cs typeface="Montserrat Light"/>
                <a:sym typeface="Montserrat Light"/>
                <a:hlinkClick action="ppaction://hlinksldjump" r:id="rId20">
                  <a:extLst>
                    <a:ext uri="{A12FA001-AC4F-418D-AE19-62706E023703}">
                      <ahyp:hlinkClr val="tx"/>
                    </a:ext>
                  </a:extLst>
                </a:hlinkClick>
              </a:rPr>
              <a:t>How can i increase </a:t>
            </a:r>
            <a:r>
              <a:rPr b="1" lang="en" sz="1300" u="sng">
                <a:solidFill>
                  <a:schemeClr val="dk1"/>
                </a:solidFill>
                <a:hlinkClick action="ppaction://hlinksldjump" r:id="rId21">
                  <a:extLst>
                    <a:ext uri="{A12FA001-AC4F-418D-AE19-62706E023703}">
                      <ahyp:hlinkClr val="tx"/>
                    </a:ext>
                  </a:extLst>
                </a:hlinkClick>
              </a:rPr>
              <a:t>audience</a:t>
            </a:r>
            <a:r>
              <a:rPr lang="en" sz="1300" u="sng">
                <a:solidFill>
                  <a:schemeClr val="dk1"/>
                </a:solidFill>
                <a:latin typeface="Montserrat Light"/>
                <a:ea typeface="Montserrat Light"/>
                <a:cs typeface="Montserrat Light"/>
                <a:sym typeface="Montserrat Light"/>
                <a:hlinkClick action="ppaction://hlinksldjump" r:id="rId22">
                  <a:extLst>
                    <a:ext uri="{A12FA001-AC4F-418D-AE19-62706E023703}">
                      <ahyp:hlinkClr val="tx"/>
                    </a:ext>
                  </a:extLst>
                </a:hlinkClick>
              </a:rPr>
              <a:t> awareness of e-waste issues?</a:t>
            </a:r>
            <a:endParaRPr sz="1300">
              <a:solidFill>
                <a:schemeClr val="dk1"/>
              </a:solidFill>
              <a:latin typeface="Montserrat Light"/>
              <a:ea typeface="Montserrat Light"/>
              <a:cs typeface="Montserrat Light"/>
              <a:sym typeface="Montserrat Light"/>
            </a:endParaRPr>
          </a:p>
          <a:p>
            <a:pPr indent="-311150" lvl="1" marL="914400" rtl="0" algn="l">
              <a:spcBef>
                <a:spcPts val="0"/>
              </a:spcBef>
              <a:spcAft>
                <a:spcPts val="0"/>
              </a:spcAft>
              <a:buClr>
                <a:schemeClr val="dk1"/>
              </a:buClr>
              <a:buSzPts val="1300"/>
              <a:buFont typeface="Montserrat Light"/>
              <a:buAutoNum type="alphaLcPeriod"/>
            </a:pPr>
            <a:r>
              <a:rPr lang="en" sz="1300" u="sng">
                <a:solidFill>
                  <a:schemeClr val="dk1"/>
                </a:solidFill>
                <a:latin typeface="Montserrat Light"/>
                <a:ea typeface="Montserrat Light"/>
                <a:cs typeface="Montserrat Light"/>
                <a:sym typeface="Montserrat Light"/>
                <a:hlinkClick action="ppaction://hlinksldjump" r:id="rId23">
                  <a:extLst>
                    <a:ext uri="{A12FA001-AC4F-418D-AE19-62706E023703}">
                      <ahyp:hlinkClr val="tx"/>
                    </a:ext>
                  </a:extLst>
                </a:hlinkClick>
              </a:rPr>
              <a:t>Recycling locator</a:t>
            </a:r>
            <a:endParaRPr sz="1300">
              <a:solidFill>
                <a:schemeClr val="dk1"/>
              </a:solidFill>
              <a:latin typeface="Montserrat Light"/>
              <a:ea typeface="Montserrat Light"/>
              <a:cs typeface="Montserrat Light"/>
              <a:sym typeface="Montserrat Light"/>
            </a:endParaRPr>
          </a:p>
          <a:p>
            <a:pPr indent="-311150" lvl="1" marL="914400" rtl="0" algn="l">
              <a:spcBef>
                <a:spcPts val="0"/>
              </a:spcBef>
              <a:spcAft>
                <a:spcPts val="0"/>
              </a:spcAft>
              <a:buClr>
                <a:schemeClr val="dk1"/>
              </a:buClr>
              <a:buSzPts val="1300"/>
              <a:buFont typeface="Montserrat Light"/>
              <a:buAutoNum type="alphaLcPeriod"/>
            </a:pPr>
            <a:r>
              <a:rPr lang="en" sz="1300" u="sng">
                <a:solidFill>
                  <a:schemeClr val="dk1"/>
                </a:solidFill>
                <a:latin typeface="Montserrat Light"/>
                <a:ea typeface="Montserrat Light"/>
                <a:cs typeface="Montserrat Light"/>
                <a:sym typeface="Montserrat Light"/>
                <a:hlinkClick action="ppaction://hlinksldjump" r:id="rId24">
                  <a:extLst>
                    <a:ext uri="{A12FA001-AC4F-418D-AE19-62706E023703}">
                      <ahyp:hlinkClr val="tx"/>
                    </a:ext>
                  </a:extLst>
                </a:hlinkClick>
              </a:rPr>
              <a:t>Communications toolkit</a:t>
            </a:r>
            <a:endParaRPr sz="1300">
              <a:solidFill>
                <a:schemeClr val="dk1"/>
              </a:solidFill>
              <a:latin typeface="Montserrat Light"/>
              <a:ea typeface="Montserrat Light"/>
              <a:cs typeface="Montserrat Light"/>
              <a:sym typeface="Montserrat Light"/>
            </a:endParaRPr>
          </a:p>
          <a:p>
            <a:pPr indent="-311150" lvl="1" marL="914400" rtl="0" algn="l">
              <a:spcBef>
                <a:spcPts val="0"/>
              </a:spcBef>
              <a:spcAft>
                <a:spcPts val="0"/>
              </a:spcAft>
              <a:buClr>
                <a:schemeClr val="dk1"/>
              </a:buClr>
              <a:buSzPts val="1300"/>
              <a:buFont typeface="Montserrat Light"/>
              <a:buAutoNum type="alphaLcPeriod"/>
            </a:pPr>
            <a:r>
              <a:rPr lang="en" sz="1300" u="sng">
                <a:solidFill>
                  <a:schemeClr val="dk1"/>
                </a:solidFill>
                <a:latin typeface="Montserrat Light"/>
                <a:ea typeface="Montserrat Light"/>
                <a:cs typeface="Montserrat Light"/>
                <a:sym typeface="Montserrat Light"/>
                <a:hlinkClick action="ppaction://hlinksldjump" r:id="rId25">
                  <a:extLst>
                    <a:ext uri="{A12FA001-AC4F-418D-AE19-62706E023703}">
                      <ahyp:hlinkClr val="tx"/>
                    </a:ext>
                  </a:extLst>
                </a:hlinkClick>
              </a:rPr>
              <a:t>Audience data</a:t>
            </a:r>
            <a:endParaRPr sz="1300">
              <a:solidFill>
                <a:schemeClr val="dk1"/>
              </a:solidFill>
              <a:latin typeface="Montserrat Light"/>
              <a:ea typeface="Montserrat Light"/>
              <a:cs typeface="Montserrat Light"/>
              <a:sym typeface="Montserrat Light"/>
            </a:endParaRPr>
          </a:p>
          <a:p>
            <a:pPr indent="-311150" lvl="0" marL="457200" rtl="0" algn="l">
              <a:spcBef>
                <a:spcPts val="0"/>
              </a:spcBef>
              <a:spcAft>
                <a:spcPts val="0"/>
              </a:spcAft>
              <a:buClr>
                <a:schemeClr val="dk1"/>
              </a:buClr>
              <a:buSzPts val="1300"/>
              <a:buFont typeface="Montserrat Light"/>
              <a:buAutoNum type="arabicPeriod"/>
            </a:pPr>
            <a:r>
              <a:rPr lang="en" sz="1300" u="sng">
                <a:solidFill>
                  <a:schemeClr val="dk1"/>
                </a:solidFill>
                <a:latin typeface="Montserrat Light"/>
                <a:ea typeface="Montserrat Light"/>
                <a:cs typeface="Montserrat Light"/>
                <a:sym typeface="Montserrat Light"/>
                <a:hlinkClick action="ppaction://hlinksldjump" r:id="rId26">
                  <a:extLst>
                    <a:ext uri="{A12FA001-AC4F-418D-AE19-62706E023703}">
                      <ahyp:hlinkClr val="tx"/>
                    </a:ext>
                  </a:extLst>
                </a:hlinkClick>
              </a:rPr>
              <a:t>Partner with us</a:t>
            </a:r>
            <a:endParaRPr sz="1300">
              <a:solidFill>
                <a:schemeClr val="dk1"/>
              </a:solidFill>
              <a:latin typeface="Montserrat Light"/>
              <a:ea typeface="Montserrat Light"/>
              <a:cs typeface="Montserrat Light"/>
              <a:sym typeface="Montserrat Light"/>
            </a:endParaRPr>
          </a:p>
          <a:p>
            <a:pPr indent="0" lvl="0" marL="0" rtl="0" algn="l">
              <a:spcBef>
                <a:spcPts val="0"/>
              </a:spcBef>
              <a:spcAft>
                <a:spcPts val="0"/>
              </a:spcAft>
              <a:buNone/>
            </a:pPr>
            <a:r>
              <a:t/>
            </a:r>
            <a:endParaRPr sz="1200">
              <a:solidFill>
                <a:srgbClr val="333333"/>
              </a:solidFill>
              <a:latin typeface="Montserrat Light"/>
              <a:ea typeface="Montserrat Light"/>
              <a:cs typeface="Montserrat Light"/>
              <a:sym typeface="Montserrat Light"/>
            </a:endParaRPr>
          </a:p>
          <a:p>
            <a:pPr indent="0" lvl="0" marL="0" rtl="0" algn="l">
              <a:spcBef>
                <a:spcPts val="0"/>
              </a:spcBef>
              <a:spcAft>
                <a:spcPts val="0"/>
              </a:spcAft>
              <a:buNone/>
            </a:pPr>
            <a:r>
              <a:t/>
            </a:r>
            <a:endParaRPr sz="1200">
              <a:solidFill>
                <a:srgbClr val="333333"/>
              </a:solidFill>
              <a:latin typeface="Montserrat Light"/>
              <a:ea typeface="Montserrat Light"/>
              <a:cs typeface="Montserrat Light"/>
              <a:sym typeface="Montserrat Light"/>
            </a:endParaRPr>
          </a:p>
          <a:p>
            <a:pPr indent="0" lvl="0" marL="0" rtl="0" algn="l">
              <a:spcBef>
                <a:spcPts val="0"/>
              </a:spcBef>
              <a:spcAft>
                <a:spcPts val="0"/>
              </a:spcAft>
              <a:buNone/>
            </a:pPr>
            <a:r>
              <a:t/>
            </a:r>
            <a:endParaRPr sz="1200">
              <a:solidFill>
                <a:srgbClr val="333333"/>
              </a:solidFill>
              <a:latin typeface="Montserrat Light"/>
              <a:ea typeface="Montserrat Light"/>
              <a:cs typeface="Montserrat Light"/>
              <a:sym typeface="Montserrat Light"/>
            </a:endParaRPr>
          </a:p>
          <a:p>
            <a:pPr indent="0" lvl="0" marL="0" rtl="0" algn="l">
              <a:spcBef>
                <a:spcPts val="0"/>
              </a:spcBef>
              <a:spcAft>
                <a:spcPts val="0"/>
              </a:spcAft>
              <a:buClr>
                <a:schemeClr val="dk1"/>
              </a:buClr>
              <a:buSzPts val="1100"/>
              <a:buFont typeface="Arial"/>
              <a:buNone/>
            </a:pPr>
            <a:r>
              <a:t/>
            </a:r>
            <a:endParaRPr sz="1200">
              <a:solidFill>
                <a:srgbClr val="333333"/>
              </a:solidFill>
              <a:latin typeface="Montserrat Light"/>
              <a:ea typeface="Montserrat Light"/>
              <a:cs typeface="Montserrat Light"/>
              <a:sym typeface="Montserrat Light"/>
            </a:endParaRPr>
          </a:p>
          <a:p>
            <a:pPr indent="0" lvl="0" marL="0" rtl="0" algn="l">
              <a:lnSpc>
                <a:spcPct val="115000"/>
              </a:lnSpc>
              <a:spcBef>
                <a:spcPts val="0"/>
              </a:spcBef>
              <a:spcAft>
                <a:spcPts val="0"/>
              </a:spcAft>
              <a:buNone/>
            </a:pPr>
            <a:r>
              <a:t/>
            </a:r>
            <a:endParaRPr sz="1200">
              <a:solidFill>
                <a:srgbClr val="333333"/>
              </a:solidFill>
              <a:latin typeface="Montserrat Light"/>
              <a:ea typeface="Montserrat Light"/>
              <a:cs typeface="Montserrat Light"/>
              <a:sym typeface="Montserrat Light"/>
            </a:endParaRPr>
          </a:p>
          <a:p>
            <a:pPr indent="0" lvl="0" marL="0" rtl="0" algn="l">
              <a:lnSpc>
                <a:spcPct val="115000"/>
              </a:lnSpc>
              <a:spcBef>
                <a:spcPts val="0"/>
              </a:spcBef>
              <a:spcAft>
                <a:spcPts val="0"/>
              </a:spcAft>
              <a:buClr>
                <a:schemeClr val="dk1"/>
              </a:buClr>
              <a:buSzPts val="1100"/>
              <a:buFont typeface="Arial"/>
              <a:buNone/>
            </a:pPr>
            <a:r>
              <a:t/>
            </a:r>
            <a:endParaRPr sz="1200">
              <a:solidFill>
                <a:srgbClr val="333333"/>
              </a:solidFill>
              <a:latin typeface="Montserrat Light"/>
              <a:ea typeface="Montserrat Light"/>
              <a:cs typeface="Montserrat Light"/>
              <a:sym typeface="Montserrat Light"/>
            </a:endParaRPr>
          </a:p>
          <a:p>
            <a:pPr indent="0" lvl="0" marL="457200" rtl="0" algn="l">
              <a:lnSpc>
                <a:spcPct val="115000"/>
              </a:lnSpc>
              <a:spcBef>
                <a:spcPts val="0"/>
              </a:spcBef>
              <a:spcAft>
                <a:spcPts val="0"/>
              </a:spcAft>
              <a:buClr>
                <a:schemeClr val="dk1"/>
              </a:buClr>
              <a:buSzPts val="1100"/>
              <a:buFont typeface="Arial"/>
              <a:buNone/>
            </a:pPr>
            <a:r>
              <a:t/>
            </a:r>
            <a:endParaRPr sz="1200">
              <a:solidFill>
                <a:srgbClr val="333333"/>
              </a:solidFill>
              <a:highlight>
                <a:schemeClr val="lt1"/>
              </a:highlight>
            </a:endParaRPr>
          </a:p>
          <a:p>
            <a:pPr indent="0" lvl="0" marL="457200" rtl="0" algn="l">
              <a:lnSpc>
                <a:spcPct val="115000"/>
              </a:lnSpc>
              <a:spcBef>
                <a:spcPts val="0"/>
              </a:spcBef>
              <a:spcAft>
                <a:spcPts val="0"/>
              </a:spcAft>
              <a:buClr>
                <a:schemeClr val="dk1"/>
              </a:buClr>
              <a:buSzPts val="1100"/>
              <a:buFont typeface="Arial"/>
              <a:buNone/>
            </a:pPr>
            <a:r>
              <a:t/>
            </a:r>
            <a:endParaRPr sz="1200">
              <a:solidFill>
                <a:srgbClr val="333333"/>
              </a:solidFill>
              <a:highlight>
                <a:schemeClr val="lt1"/>
              </a:highlight>
            </a:endParaRPr>
          </a:p>
          <a:p>
            <a:pPr indent="0" lvl="0" marL="0" rtl="0" algn="ctr">
              <a:lnSpc>
                <a:spcPct val="115000"/>
              </a:lnSpc>
              <a:spcBef>
                <a:spcPts val="0"/>
              </a:spcBef>
              <a:spcAft>
                <a:spcPts val="0"/>
              </a:spcAft>
              <a:buClr>
                <a:schemeClr val="dk1"/>
              </a:buClr>
              <a:buSzPts val="1100"/>
              <a:buFont typeface="Arial"/>
              <a:buNone/>
            </a:pPr>
            <a:r>
              <a:t/>
            </a:r>
            <a:endParaRPr sz="1200">
              <a:solidFill>
                <a:srgbClr val="333333"/>
              </a:solidFill>
              <a:highlight>
                <a:schemeClr val="lt1"/>
              </a:highlight>
            </a:endParaRPr>
          </a:p>
          <a:p>
            <a:pPr indent="0" lvl="0" marL="457200" rtl="0" algn="l">
              <a:lnSpc>
                <a:spcPct val="115000"/>
              </a:lnSpc>
              <a:spcBef>
                <a:spcPts val="0"/>
              </a:spcBef>
              <a:spcAft>
                <a:spcPts val="0"/>
              </a:spcAft>
              <a:buClr>
                <a:schemeClr val="dk1"/>
              </a:buClr>
              <a:buSzPts val="1100"/>
              <a:buFont typeface="Arial"/>
              <a:buNone/>
            </a:pPr>
            <a:r>
              <a:t/>
            </a:r>
            <a:endParaRPr sz="1200">
              <a:solidFill>
                <a:srgbClr val="333333"/>
              </a:solidFill>
              <a:highlight>
                <a:schemeClr val="lt1"/>
              </a:highlight>
            </a:endParaRPr>
          </a:p>
          <a:p>
            <a:pPr indent="0" lvl="0" marL="0" rtl="0" algn="l">
              <a:lnSpc>
                <a:spcPct val="115000"/>
              </a:lnSpc>
              <a:spcBef>
                <a:spcPts val="0"/>
              </a:spcBef>
              <a:spcAft>
                <a:spcPts val="0"/>
              </a:spcAft>
              <a:buClr>
                <a:schemeClr val="dk1"/>
              </a:buClr>
              <a:buSzPts val="1100"/>
              <a:buFont typeface="Arial"/>
              <a:buNone/>
            </a:pPr>
            <a:r>
              <a:t/>
            </a:r>
            <a:endParaRPr sz="1200">
              <a:solidFill>
                <a:srgbClr val="333333"/>
              </a:solidFill>
              <a:highlight>
                <a:schemeClr val="lt1"/>
              </a:highlight>
            </a:endParaRPr>
          </a:p>
          <a:p>
            <a:pPr indent="0" lvl="0" marL="0" rtl="0" algn="l">
              <a:spcBef>
                <a:spcPts val="0"/>
              </a:spcBef>
              <a:spcAft>
                <a:spcPts val="0"/>
              </a:spcAft>
              <a:buClr>
                <a:schemeClr val="dk1"/>
              </a:buClr>
              <a:buSzPts val="1100"/>
              <a:buFont typeface="Arial"/>
              <a:buNone/>
            </a:pPr>
            <a:r>
              <a:t/>
            </a:r>
            <a:endParaRPr sz="1200">
              <a:solidFill>
                <a:srgbClr val="333333"/>
              </a:solidFill>
              <a:highlight>
                <a:schemeClr val="lt1"/>
              </a:highlight>
            </a:endParaRPr>
          </a:p>
          <a:p>
            <a:pPr indent="0" lvl="0" marL="0" rtl="0" algn="l">
              <a:lnSpc>
                <a:spcPct val="115000"/>
              </a:lnSpc>
              <a:spcBef>
                <a:spcPts val="0"/>
              </a:spcBef>
              <a:spcAft>
                <a:spcPts val="0"/>
              </a:spcAft>
              <a:buClr>
                <a:schemeClr val="dk1"/>
              </a:buClr>
              <a:buSzPts val="1100"/>
              <a:buFont typeface="Arial"/>
              <a:buNone/>
            </a:pPr>
            <a:r>
              <a:t/>
            </a:r>
            <a:endParaRPr sz="1200">
              <a:solidFill>
                <a:srgbClr val="333333"/>
              </a:solidFill>
              <a:highlight>
                <a:schemeClr val="lt1"/>
              </a:highlight>
            </a:endParaRPr>
          </a:p>
          <a:p>
            <a:pPr indent="0" lvl="0" marL="0" rtl="0" algn="l">
              <a:lnSpc>
                <a:spcPct val="115000"/>
              </a:lnSpc>
              <a:spcBef>
                <a:spcPts val="0"/>
              </a:spcBef>
              <a:spcAft>
                <a:spcPts val="0"/>
              </a:spcAft>
              <a:buNone/>
            </a:pPr>
            <a:r>
              <a:t/>
            </a:r>
            <a:endParaRPr sz="1200">
              <a:solidFill>
                <a:srgbClr val="333333"/>
              </a:solidFill>
              <a:highlight>
                <a:srgbClr val="FFFFFF"/>
              </a:high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128"/>
          <p:cNvSpPr txBox="1"/>
          <p:nvPr>
            <p:ph idx="4294967295" type="title"/>
          </p:nvPr>
        </p:nvSpPr>
        <p:spPr>
          <a:xfrm>
            <a:off x="469575" y="110700"/>
            <a:ext cx="83892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1400"/>
              <a:buNone/>
            </a:pPr>
            <a:r>
              <a:rPr b="1" lang="en" sz="2100">
                <a:solidFill>
                  <a:srgbClr val="DB0080"/>
                </a:solidFill>
                <a:highlight>
                  <a:srgbClr val="FFFFFF"/>
                </a:highlight>
                <a:latin typeface="Montserrat"/>
                <a:ea typeface="Montserrat"/>
                <a:cs typeface="Montserrat"/>
                <a:sym typeface="Montserrat"/>
              </a:rPr>
              <a:t>Who are </a:t>
            </a:r>
            <a:r>
              <a:rPr b="1" lang="en" sz="2100" u="sng">
                <a:solidFill>
                  <a:srgbClr val="DB0080"/>
                </a:solidFill>
                <a:highlight>
                  <a:srgbClr val="FFFFFF"/>
                </a:highlight>
                <a:latin typeface="Montserrat"/>
                <a:ea typeface="Montserrat"/>
                <a:cs typeface="Montserrat"/>
                <a:sym typeface="Montserrat"/>
                <a:hlinkClick r:id="rId3">
                  <a:extLst>
                    <a:ext uri="{A12FA001-AC4F-418D-AE19-62706E023703}">
                      <ahyp:hlinkClr val="tx"/>
                    </a:ext>
                  </a:extLst>
                </a:hlinkClick>
              </a:rPr>
              <a:t>Material Focus</a:t>
            </a:r>
            <a:r>
              <a:rPr b="1" lang="en" sz="2100">
                <a:solidFill>
                  <a:srgbClr val="DB0080"/>
                </a:solidFill>
                <a:highlight>
                  <a:srgbClr val="FFFFFF"/>
                </a:highlight>
                <a:latin typeface="Montserrat"/>
                <a:ea typeface="Montserrat"/>
                <a:cs typeface="Montserrat"/>
                <a:sym typeface="Montserrat"/>
              </a:rPr>
              <a:t>?</a:t>
            </a:r>
            <a:endParaRPr b="1" sz="2100">
              <a:solidFill>
                <a:srgbClr val="DB0080"/>
              </a:solidFill>
              <a:latin typeface="Montserrat"/>
              <a:ea typeface="Montserrat"/>
              <a:cs typeface="Montserrat"/>
              <a:sym typeface="Montserrat"/>
            </a:endParaRPr>
          </a:p>
        </p:txBody>
      </p:sp>
      <p:sp>
        <p:nvSpPr>
          <p:cNvPr id="642" name="Google Shape;642;p128"/>
          <p:cNvSpPr txBox="1"/>
          <p:nvPr/>
        </p:nvSpPr>
        <p:spPr>
          <a:xfrm>
            <a:off x="574400" y="957775"/>
            <a:ext cx="7911600" cy="3186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sz="1300">
                <a:solidFill>
                  <a:srgbClr val="333333"/>
                </a:solidFill>
                <a:highlight>
                  <a:schemeClr val="lt1"/>
                </a:highlight>
                <a:latin typeface="Montserrat"/>
                <a:ea typeface="Montserrat"/>
                <a:cs typeface="Montserrat"/>
                <a:sym typeface="Montserrat"/>
              </a:rPr>
              <a:t>We are an independent, not-for-profit organisation on a mission to get the UK fixing, donating and recycling all of their old and unwanted electricals. And stop precious resources from being lost forever. We do this through…</a:t>
            </a:r>
            <a:endParaRPr sz="1300">
              <a:solidFill>
                <a:srgbClr val="333333"/>
              </a:solidFill>
              <a:highlight>
                <a:schemeClr val="lt1"/>
              </a:highlight>
              <a:latin typeface="Montserrat"/>
              <a:ea typeface="Montserrat"/>
              <a:cs typeface="Montserrat"/>
              <a:sym typeface="Montserrat"/>
            </a:endParaRPr>
          </a:p>
          <a:p>
            <a:pPr indent="0" lvl="0" marL="457200" marR="0" rtl="0" algn="l">
              <a:lnSpc>
                <a:spcPct val="100000"/>
              </a:lnSpc>
              <a:spcBef>
                <a:spcPts val="0"/>
              </a:spcBef>
              <a:spcAft>
                <a:spcPts val="0"/>
              </a:spcAft>
              <a:buNone/>
            </a:pPr>
            <a:r>
              <a:t/>
            </a:r>
            <a:endParaRPr sz="1300">
              <a:solidFill>
                <a:srgbClr val="333333"/>
              </a:solidFill>
              <a:highlight>
                <a:schemeClr val="lt1"/>
              </a:highlight>
              <a:latin typeface="Montserrat"/>
              <a:ea typeface="Montserrat"/>
              <a:cs typeface="Montserrat"/>
              <a:sym typeface="Montserrat"/>
            </a:endParaRPr>
          </a:p>
          <a:p>
            <a:pPr indent="0" lvl="0" marL="0" rtl="0" algn="l">
              <a:spcBef>
                <a:spcPts val="0"/>
              </a:spcBef>
              <a:spcAft>
                <a:spcPts val="0"/>
              </a:spcAft>
              <a:buNone/>
            </a:pPr>
            <a:r>
              <a:rPr b="1" lang="en" sz="1300">
                <a:solidFill>
                  <a:srgbClr val="DB0080"/>
                </a:solidFill>
                <a:highlight>
                  <a:schemeClr val="lt1"/>
                </a:highlight>
                <a:latin typeface="Montserrat"/>
                <a:ea typeface="Montserrat"/>
                <a:cs typeface="Montserrat"/>
                <a:sym typeface="Montserrat"/>
              </a:rPr>
              <a:t>Insights</a:t>
            </a:r>
            <a:endParaRPr b="1" sz="1300">
              <a:solidFill>
                <a:srgbClr val="DB0080"/>
              </a:solidFill>
              <a:highlight>
                <a:schemeClr val="lt1"/>
              </a:highlight>
              <a:latin typeface="Montserrat"/>
              <a:ea typeface="Montserrat"/>
              <a:cs typeface="Montserrat"/>
              <a:sym typeface="Montserrat"/>
            </a:endParaRPr>
          </a:p>
          <a:p>
            <a:pPr indent="-311150" lvl="1" marL="457200" rtl="0" algn="l">
              <a:spcBef>
                <a:spcPts val="0"/>
              </a:spcBef>
              <a:spcAft>
                <a:spcPts val="0"/>
              </a:spcAft>
              <a:buClr>
                <a:srgbClr val="333333"/>
              </a:buClr>
              <a:buSzPts val="1300"/>
              <a:buFont typeface="Montserrat"/>
              <a:buChar char="○"/>
            </a:pPr>
            <a:r>
              <a:rPr lang="en" sz="1300">
                <a:solidFill>
                  <a:srgbClr val="333333"/>
                </a:solidFill>
                <a:highlight>
                  <a:schemeClr val="lt1"/>
                </a:highlight>
                <a:latin typeface="Montserrat"/>
                <a:ea typeface="Montserrat"/>
                <a:cs typeface="Montserrat"/>
                <a:sym typeface="Montserrat"/>
              </a:rPr>
              <a:t>Identifying, producing and sharing ins</a:t>
            </a:r>
            <a:r>
              <a:rPr lang="en" sz="1300">
                <a:solidFill>
                  <a:srgbClr val="333333"/>
                </a:solidFill>
                <a:highlight>
                  <a:schemeClr val="lt1"/>
                </a:highlight>
                <a:latin typeface="Montserrat"/>
                <a:ea typeface="Montserrat"/>
                <a:cs typeface="Montserrat"/>
                <a:sym typeface="Montserrat"/>
              </a:rPr>
              <a:t>igh</a:t>
            </a:r>
            <a:r>
              <a:rPr lang="en" sz="1300">
                <a:solidFill>
                  <a:srgbClr val="333333"/>
                </a:solidFill>
                <a:highlight>
                  <a:schemeClr val="lt1"/>
                </a:highlight>
                <a:latin typeface="Montserrat"/>
                <a:ea typeface="Montserrat"/>
                <a:cs typeface="Montserrat"/>
                <a:sym typeface="Montserrat"/>
              </a:rPr>
              <a:t>tful, timely and impactful research to help build a better UK e-waste/ WEEE system.</a:t>
            </a:r>
            <a:endParaRPr sz="1300">
              <a:solidFill>
                <a:srgbClr val="333333"/>
              </a:solidFill>
              <a:highlight>
                <a:schemeClr val="lt1"/>
              </a:highlight>
              <a:latin typeface="Montserrat"/>
              <a:ea typeface="Montserrat"/>
              <a:cs typeface="Montserrat"/>
              <a:sym typeface="Montserrat"/>
            </a:endParaRPr>
          </a:p>
          <a:p>
            <a:pPr indent="0" lvl="0" marL="0" rtl="0" algn="l">
              <a:spcBef>
                <a:spcPts val="0"/>
              </a:spcBef>
              <a:spcAft>
                <a:spcPts val="0"/>
              </a:spcAft>
              <a:buNone/>
            </a:pPr>
            <a:r>
              <a:rPr lang="en" sz="1300">
                <a:solidFill>
                  <a:srgbClr val="333333"/>
                </a:solidFill>
                <a:highlight>
                  <a:schemeClr val="lt1"/>
                </a:highlight>
                <a:latin typeface="Montserrat"/>
                <a:ea typeface="Montserrat"/>
                <a:cs typeface="Montserrat"/>
                <a:sym typeface="Montserrat"/>
              </a:rPr>
              <a:t>	</a:t>
            </a:r>
            <a:endParaRPr sz="1300">
              <a:solidFill>
                <a:srgbClr val="333333"/>
              </a:solidFill>
              <a:highlight>
                <a:schemeClr val="lt1"/>
              </a:highlight>
              <a:latin typeface="Montserrat"/>
              <a:ea typeface="Montserrat"/>
              <a:cs typeface="Montserrat"/>
              <a:sym typeface="Montserrat"/>
            </a:endParaRPr>
          </a:p>
          <a:p>
            <a:pPr indent="0" lvl="0" marL="0" rtl="0" algn="l">
              <a:spcBef>
                <a:spcPts val="0"/>
              </a:spcBef>
              <a:spcAft>
                <a:spcPts val="0"/>
              </a:spcAft>
              <a:buNone/>
            </a:pPr>
            <a:r>
              <a:rPr b="1" lang="en" sz="1300">
                <a:solidFill>
                  <a:srgbClr val="DB0080"/>
                </a:solidFill>
                <a:highlight>
                  <a:schemeClr val="lt1"/>
                </a:highlight>
                <a:latin typeface="Montserrat"/>
                <a:ea typeface="Montserrat"/>
                <a:cs typeface="Montserrat"/>
                <a:sym typeface="Montserrat"/>
              </a:rPr>
              <a:t>Investments	</a:t>
            </a:r>
            <a:endParaRPr b="1" sz="1300">
              <a:solidFill>
                <a:srgbClr val="DB0080"/>
              </a:solidFill>
              <a:highlight>
                <a:schemeClr val="lt1"/>
              </a:highlight>
              <a:latin typeface="Montserrat"/>
              <a:ea typeface="Montserrat"/>
              <a:cs typeface="Montserrat"/>
              <a:sym typeface="Montserrat"/>
            </a:endParaRPr>
          </a:p>
          <a:p>
            <a:pPr indent="-311150" lvl="1" marL="457200" rtl="0" algn="l">
              <a:spcBef>
                <a:spcPts val="0"/>
              </a:spcBef>
              <a:spcAft>
                <a:spcPts val="0"/>
              </a:spcAft>
              <a:buClr>
                <a:srgbClr val="333333"/>
              </a:buClr>
              <a:buSzPts val="1300"/>
              <a:buFont typeface="Montserrat"/>
              <a:buChar char="○"/>
            </a:pPr>
            <a:r>
              <a:rPr lang="en" sz="1300">
                <a:solidFill>
                  <a:srgbClr val="333333"/>
                </a:solidFill>
                <a:highlight>
                  <a:schemeClr val="lt1"/>
                </a:highlight>
                <a:latin typeface="Montserrat"/>
                <a:ea typeface="Montserrat"/>
                <a:cs typeface="Montserrat"/>
                <a:sym typeface="Montserrat"/>
              </a:rPr>
              <a:t>Identifying and funding projects which help make it easier for people to reuse and recycle electricals.</a:t>
            </a:r>
            <a:endParaRPr sz="1300">
              <a:solidFill>
                <a:srgbClr val="333333"/>
              </a:solidFill>
              <a:highlight>
                <a:schemeClr val="lt1"/>
              </a:highlight>
              <a:latin typeface="Montserrat"/>
              <a:ea typeface="Montserrat"/>
              <a:cs typeface="Montserrat"/>
              <a:sym typeface="Montserrat"/>
            </a:endParaRPr>
          </a:p>
          <a:p>
            <a:pPr indent="0" lvl="0" marL="0" rtl="0" algn="l">
              <a:spcBef>
                <a:spcPts val="0"/>
              </a:spcBef>
              <a:spcAft>
                <a:spcPts val="0"/>
              </a:spcAft>
              <a:buNone/>
            </a:pPr>
            <a:r>
              <a:rPr lang="en" sz="1300">
                <a:solidFill>
                  <a:srgbClr val="333333"/>
                </a:solidFill>
                <a:highlight>
                  <a:schemeClr val="lt1"/>
                </a:highlight>
                <a:latin typeface="Montserrat"/>
                <a:ea typeface="Montserrat"/>
                <a:cs typeface="Montserrat"/>
                <a:sym typeface="Montserrat"/>
              </a:rPr>
              <a:t>	</a:t>
            </a:r>
            <a:endParaRPr sz="1300">
              <a:solidFill>
                <a:srgbClr val="333333"/>
              </a:solidFill>
              <a:highlight>
                <a:schemeClr val="lt1"/>
              </a:highlight>
              <a:latin typeface="Montserrat"/>
              <a:ea typeface="Montserrat"/>
              <a:cs typeface="Montserrat"/>
              <a:sym typeface="Montserrat"/>
            </a:endParaRPr>
          </a:p>
          <a:p>
            <a:pPr indent="0" lvl="0" marL="0" rtl="0" algn="l">
              <a:spcBef>
                <a:spcPts val="0"/>
              </a:spcBef>
              <a:spcAft>
                <a:spcPts val="0"/>
              </a:spcAft>
              <a:buNone/>
            </a:pPr>
            <a:r>
              <a:rPr b="1" lang="en" sz="1300">
                <a:solidFill>
                  <a:srgbClr val="DB0080"/>
                </a:solidFill>
                <a:highlight>
                  <a:schemeClr val="lt1"/>
                </a:highlight>
                <a:latin typeface="Montserrat"/>
                <a:ea typeface="Montserrat"/>
                <a:cs typeface="Montserrat"/>
                <a:sym typeface="Montserrat"/>
              </a:rPr>
              <a:t>Inspiration</a:t>
            </a:r>
            <a:r>
              <a:rPr lang="en" sz="1300">
                <a:solidFill>
                  <a:srgbClr val="333333"/>
                </a:solidFill>
                <a:highlight>
                  <a:schemeClr val="lt1"/>
                </a:highlight>
                <a:latin typeface="Montserrat"/>
                <a:ea typeface="Montserrat"/>
                <a:cs typeface="Montserrat"/>
                <a:sym typeface="Montserrat"/>
              </a:rPr>
              <a:t>	</a:t>
            </a:r>
            <a:endParaRPr sz="1300">
              <a:solidFill>
                <a:srgbClr val="333333"/>
              </a:solidFill>
              <a:highlight>
                <a:schemeClr val="lt1"/>
              </a:highlight>
              <a:latin typeface="Montserrat"/>
              <a:ea typeface="Montserrat"/>
              <a:cs typeface="Montserrat"/>
              <a:sym typeface="Montserrat"/>
            </a:endParaRPr>
          </a:p>
          <a:p>
            <a:pPr indent="-311150" lvl="1" marL="457200" rtl="0" algn="l">
              <a:spcBef>
                <a:spcPts val="0"/>
              </a:spcBef>
              <a:spcAft>
                <a:spcPts val="0"/>
              </a:spcAft>
              <a:buClr>
                <a:srgbClr val="333333"/>
              </a:buClr>
              <a:buSzPts val="1300"/>
              <a:buFont typeface="Montserrat"/>
              <a:buChar char="○"/>
            </a:pPr>
            <a:r>
              <a:rPr lang="en" sz="1300">
                <a:solidFill>
                  <a:srgbClr val="333333"/>
                </a:solidFill>
                <a:highlight>
                  <a:schemeClr val="lt1"/>
                </a:highlight>
                <a:latin typeface="Montserrat"/>
                <a:ea typeface="Montserrat"/>
                <a:cs typeface="Montserrat"/>
                <a:sym typeface="Montserrat"/>
              </a:rPr>
              <a:t>Creating and delivering communications which help make it feel easier for people to reuse and recycle electricals through our </a:t>
            </a:r>
            <a:r>
              <a:rPr b="1" lang="en" sz="1300" u="sng">
                <a:solidFill>
                  <a:srgbClr val="DB0080"/>
                </a:solidFill>
                <a:highlight>
                  <a:schemeClr val="lt1"/>
                </a:highlight>
                <a:latin typeface="Montserrat"/>
                <a:ea typeface="Montserrat"/>
                <a:cs typeface="Montserrat"/>
                <a:sym typeface="Montserrat"/>
                <a:hlinkClick r:id="rId4">
                  <a:extLst>
                    <a:ext uri="{A12FA001-AC4F-418D-AE19-62706E023703}">
                      <ahyp:hlinkClr val="tx"/>
                    </a:ext>
                  </a:extLst>
                </a:hlinkClick>
              </a:rPr>
              <a:t>Recycle Your Electricals</a:t>
            </a:r>
            <a:r>
              <a:rPr lang="en" sz="1300">
                <a:solidFill>
                  <a:srgbClr val="DB0080"/>
                </a:solidFill>
                <a:highlight>
                  <a:schemeClr val="lt1"/>
                </a:highlight>
                <a:latin typeface="Montserrat"/>
                <a:ea typeface="Montserrat"/>
                <a:cs typeface="Montserrat"/>
                <a:sym typeface="Montserrat"/>
              </a:rPr>
              <a:t> </a:t>
            </a:r>
            <a:r>
              <a:rPr lang="en" sz="1300">
                <a:solidFill>
                  <a:srgbClr val="333333"/>
                </a:solidFill>
                <a:highlight>
                  <a:schemeClr val="lt1"/>
                </a:highlight>
                <a:latin typeface="Montserrat"/>
                <a:ea typeface="Montserrat"/>
                <a:cs typeface="Montserrat"/>
                <a:sym typeface="Montserrat"/>
              </a:rPr>
              <a:t>campaign.</a:t>
            </a:r>
            <a:endParaRPr b="0" i="0" sz="1300" u="none" cap="none" strike="noStrike">
              <a:solidFill>
                <a:srgbClr val="333333"/>
              </a:solidFill>
              <a:highlight>
                <a:srgbClr val="FFFF00"/>
              </a:highlight>
              <a:latin typeface="Montserrat"/>
              <a:ea typeface="Montserrat"/>
              <a:cs typeface="Montserrat"/>
              <a:sym typeface="Montserrat"/>
            </a:endParaRPr>
          </a:p>
        </p:txBody>
      </p:sp>
      <p:sp>
        <p:nvSpPr>
          <p:cNvPr id="643" name="Google Shape;643;p128"/>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600"/>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pic>
        <p:nvPicPr>
          <p:cNvPr id="648" name="Google Shape;648;p129"/>
          <p:cNvPicPr preferRelativeResize="0"/>
          <p:nvPr/>
        </p:nvPicPr>
        <p:blipFill rotWithShape="1">
          <a:blip r:embed="rId3">
            <a:alphaModFix/>
          </a:blip>
          <a:srcRect b="0" l="0" r="0" t="4988"/>
          <a:stretch/>
        </p:blipFill>
        <p:spPr>
          <a:xfrm>
            <a:off x="6821475" y="263425"/>
            <a:ext cx="2054001" cy="1951549"/>
          </a:xfrm>
          <a:prstGeom prst="rect">
            <a:avLst/>
          </a:prstGeom>
          <a:noFill/>
          <a:ln>
            <a:noFill/>
          </a:ln>
        </p:spPr>
      </p:pic>
      <p:sp>
        <p:nvSpPr>
          <p:cNvPr id="649" name="Google Shape;649;p129"/>
          <p:cNvSpPr txBox="1"/>
          <p:nvPr>
            <p:ph idx="1" type="subTitle"/>
          </p:nvPr>
        </p:nvSpPr>
        <p:spPr>
          <a:xfrm>
            <a:off x="171225" y="4875750"/>
            <a:ext cx="8985900" cy="8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50" name="Google Shape;650;p129"/>
          <p:cNvSpPr txBox="1"/>
          <p:nvPr/>
        </p:nvSpPr>
        <p:spPr>
          <a:xfrm>
            <a:off x="352750" y="266725"/>
            <a:ext cx="8653500" cy="643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2000">
                <a:solidFill>
                  <a:srgbClr val="E6007D"/>
                </a:solidFill>
                <a:latin typeface="Montserrat"/>
                <a:ea typeface="Montserrat"/>
                <a:cs typeface="Montserrat"/>
                <a:sym typeface="Montserrat"/>
              </a:rPr>
              <a:t>Inspiration </a:t>
            </a:r>
            <a:endParaRPr b="1" sz="2000">
              <a:solidFill>
                <a:srgbClr val="E6007D"/>
              </a:solidFill>
              <a:latin typeface="Montserrat"/>
              <a:ea typeface="Montserrat"/>
              <a:cs typeface="Montserrat"/>
              <a:sym typeface="Montserrat"/>
            </a:endParaRPr>
          </a:p>
        </p:txBody>
      </p:sp>
      <p:pic>
        <p:nvPicPr>
          <p:cNvPr id="651" name="Google Shape;651;p129"/>
          <p:cNvPicPr preferRelativeResize="0"/>
          <p:nvPr/>
        </p:nvPicPr>
        <p:blipFill rotWithShape="1">
          <a:blip r:embed="rId4">
            <a:alphaModFix/>
          </a:blip>
          <a:srcRect b="0" l="0" r="0" t="0"/>
          <a:stretch/>
        </p:blipFill>
        <p:spPr>
          <a:xfrm>
            <a:off x="2601175" y="266725"/>
            <a:ext cx="1842951" cy="1887200"/>
          </a:xfrm>
          <a:prstGeom prst="rect">
            <a:avLst/>
          </a:prstGeom>
          <a:noFill/>
          <a:ln>
            <a:noFill/>
          </a:ln>
        </p:spPr>
      </p:pic>
      <p:grpSp>
        <p:nvGrpSpPr>
          <p:cNvPr id="652" name="Google Shape;652;p129"/>
          <p:cNvGrpSpPr/>
          <p:nvPr/>
        </p:nvGrpSpPr>
        <p:grpSpPr>
          <a:xfrm>
            <a:off x="235299" y="2580204"/>
            <a:ext cx="2053992" cy="1919187"/>
            <a:chOff x="388299" y="910226"/>
            <a:chExt cx="2383375" cy="1873474"/>
          </a:xfrm>
        </p:grpSpPr>
        <p:pic>
          <p:nvPicPr>
            <p:cNvPr id="653" name="Google Shape;653;p129"/>
            <p:cNvPicPr preferRelativeResize="0"/>
            <p:nvPr/>
          </p:nvPicPr>
          <p:blipFill rotWithShape="1">
            <a:blip r:embed="rId5">
              <a:alphaModFix/>
            </a:blip>
            <a:srcRect b="15364" l="0" r="0" t="9723"/>
            <a:stretch/>
          </p:blipFill>
          <p:spPr>
            <a:xfrm>
              <a:off x="388375" y="910226"/>
              <a:ext cx="2383299" cy="1803375"/>
            </a:xfrm>
            <a:prstGeom prst="rect">
              <a:avLst/>
            </a:prstGeom>
            <a:noFill/>
            <a:ln>
              <a:noFill/>
            </a:ln>
          </p:spPr>
        </p:pic>
        <p:sp>
          <p:nvSpPr>
            <p:cNvPr id="654" name="Google Shape;654;p129"/>
            <p:cNvSpPr txBox="1"/>
            <p:nvPr/>
          </p:nvSpPr>
          <p:spPr>
            <a:xfrm>
              <a:off x="388299" y="2438100"/>
              <a:ext cx="2383200" cy="345600"/>
            </a:xfrm>
            <a:prstGeom prst="rect">
              <a:avLst/>
            </a:prstGeom>
            <a:solidFill>
              <a:srgbClr val="CB297B"/>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FFFFFF"/>
                  </a:solidFill>
                  <a:latin typeface="Montserrat"/>
                  <a:ea typeface="Montserrat"/>
                  <a:cs typeface="Montserrat"/>
                  <a:sym typeface="Montserrat"/>
                </a:rPr>
                <a:t>Give Back January</a:t>
              </a:r>
              <a:endParaRPr sz="1100">
                <a:solidFill>
                  <a:srgbClr val="FFFFFF"/>
                </a:solidFill>
                <a:latin typeface="Montserrat"/>
                <a:ea typeface="Montserrat"/>
                <a:cs typeface="Montserrat"/>
                <a:sym typeface="Montserrat"/>
              </a:endParaRPr>
            </a:p>
          </p:txBody>
        </p:sp>
      </p:grpSp>
      <p:pic>
        <p:nvPicPr>
          <p:cNvPr id="655" name="Google Shape;655;p129"/>
          <p:cNvPicPr preferRelativeResize="0"/>
          <p:nvPr/>
        </p:nvPicPr>
        <p:blipFill>
          <a:blip r:embed="rId6">
            <a:alphaModFix/>
          </a:blip>
          <a:stretch>
            <a:fillRect/>
          </a:stretch>
        </p:blipFill>
        <p:spPr>
          <a:xfrm>
            <a:off x="2524435" y="2575457"/>
            <a:ext cx="1919585" cy="1612525"/>
          </a:xfrm>
          <a:prstGeom prst="rect">
            <a:avLst/>
          </a:prstGeom>
          <a:noFill/>
          <a:ln>
            <a:noFill/>
          </a:ln>
        </p:spPr>
      </p:pic>
      <p:sp>
        <p:nvSpPr>
          <p:cNvPr id="656" name="Google Shape;656;p129"/>
          <p:cNvSpPr txBox="1"/>
          <p:nvPr/>
        </p:nvSpPr>
        <p:spPr>
          <a:xfrm>
            <a:off x="2524425" y="4178350"/>
            <a:ext cx="1919700" cy="338700"/>
          </a:xfrm>
          <a:prstGeom prst="rect">
            <a:avLst/>
          </a:prstGeom>
          <a:solidFill>
            <a:srgbClr val="CB297B"/>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rgbClr val="FFFFFF"/>
                </a:solidFill>
                <a:latin typeface="Montserrat"/>
                <a:ea typeface="Montserrat"/>
                <a:cs typeface="Montserrat"/>
                <a:sym typeface="Montserrat"/>
              </a:rPr>
              <a:t>Giant toaster bring bank </a:t>
            </a:r>
            <a:endParaRPr sz="1000">
              <a:solidFill>
                <a:srgbClr val="FFFFFF"/>
              </a:solidFill>
              <a:latin typeface="Montserrat"/>
              <a:ea typeface="Montserrat"/>
              <a:cs typeface="Montserrat"/>
              <a:sym typeface="Montserrat"/>
            </a:endParaRPr>
          </a:p>
        </p:txBody>
      </p:sp>
      <p:sp>
        <p:nvSpPr>
          <p:cNvPr id="657" name="Google Shape;657;p129"/>
          <p:cNvSpPr txBox="1"/>
          <p:nvPr/>
        </p:nvSpPr>
        <p:spPr>
          <a:xfrm>
            <a:off x="2601175" y="2094175"/>
            <a:ext cx="1842900" cy="354000"/>
          </a:xfrm>
          <a:prstGeom prst="rect">
            <a:avLst/>
          </a:prstGeom>
          <a:solidFill>
            <a:srgbClr val="CB297B"/>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FFFFFF"/>
                </a:solidFill>
                <a:latin typeface="Montserrat"/>
                <a:ea typeface="Montserrat"/>
                <a:cs typeface="Montserrat"/>
                <a:sym typeface="Montserrat"/>
              </a:rPr>
              <a:t>Battery fires</a:t>
            </a:r>
            <a:endParaRPr i="1" sz="900">
              <a:solidFill>
                <a:srgbClr val="FFFFFF"/>
              </a:solidFill>
              <a:latin typeface="Montserrat"/>
              <a:ea typeface="Montserrat"/>
              <a:cs typeface="Montserrat"/>
              <a:sym typeface="Montserrat"/>
            </a:endParaRPr>
          </a:p>
        </p:txBody>
      </p:sp>
      <p:pic>
        <p:nvPicPr>
          <p:cNvPr id="658" name="Google Shape;658;p129"/>
          <p:cNvPicPr preferRelativeResize="0"/>
          <p:nvPr/>
        </p:nvPicPr>
        <p:blipFill>
          <a:blip r:embed="rId7">
            <a:alphaModFix/>
          </a:blip>
          <a:stretch>
            <a:fillRect/>
          </a:stretch>
        </p:blipFill>
        <p:spPr>
          <a:xfrm>
            <a:off x="4614350" y="2569400"/>
            <a:ext cx="2054300" cy="1717026"/>
          </a:xfrm>
          <a:prstGeom prst="rect">
            <a:avLst/>
          </a:prstGeom>
          <a:noFill/>
          <a:ln>
            <a:noFill/>
          </a:ln>
        </p:spPr>
      </p:pic>
      <p:sp>
        <p:nvSpPr>
          <p:cNvPr id="659" name="Google Shape;659;p129"/>
          <p:cNvSpPr txBox="1"/>
          <p:nvPr/>
        </p:nvSpPr>
        <p:spPr>
          <a:xfrm>
            <a:off x="4605725" y="4116850"/>
            <a:ext cx="2054100" cy="461700"/>
          </a:xfrm>
          <a:prstGeom prst="rect">
            <a:avLst/>
          </a:prstGeom>
          <a:solidFill>
            <a:srgbClr val="CB297B"/>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900">
                <a:solidFill>
                  <a:srgbClr val="FFFFFF"/>
                </a:solidFill>
                <a:latin typeface="Montserrat"/>
                <a:ea typeface="Montserrat"/>
                <a:cs typeface="Montserrat"/>
                <a:sym typeface="Montserrat"/>
              </a:rPr>
              <a:t>Waste Week schools campaign</a:t>
            </a:r>
            <a:endParaRPr sz="900">
              <a:solidFill>
                <a:srgbClr val="FFFFFF"/>
              </a:solidFill>
              <a:latin typeface="Montserrat"/>
              <a:ea typeface="Montserrat"/>
              <a:cs typeface="Montserrat"/>
              <a:sym typeface="Montserrat"/>
            </a:endParaRPr>
          </a:p>
        </p:txBody>
      </p:sp>
      <p:pic>
        <p:nvPicPr>
          <p:cNvPr id="660" name="Google Shape;660;p129"/>
          <p:cNvPicPr preferRelativeResize="0"/>
          <p:nvPr/>
        </p:nvPicPr>
        <p:blipFill rotWithShape="1">
          <a:blip r:embed="rId8">
            <a:alphaModFix/>
          </a:blip>
          <a:srcRect b="4888" l="0" r="0" t="0"/>
          <a:stretch/>
        </p:blipFill>
        <p:spPr>
          <a:xfrm>
            <a:off x="4614438" y="263426"/>
            <a:ext cx="2054324" cy="1951543"/>
          </a:xfrm>
          <a:prstGeom prst="rect">
            <a:avLst/>
          </a:prstGeom>
          <a:noFill/>
          <a:ln>
            <a:noFill/>
          </a:ln>
        </p:spPr>
      </p:pic>
      <p:sp>
        <p:nvSpPr>
          <p:cNvPr id="661" name="Google Shape;661;p129"/>
          <p:cNvSpPr txBox="1"/>
          <p:nvPr/>
        </p:nvSpPr>
        <p:spPr>
          <a:xfrm>
            <a:off x="4614553" y="2094181"/>
            <a:ext cx="2054100" cy="354000"/>
          </a:xfrm>
          <a:prstGeom prst="rect">
            <a:avLst/>
          </a:prstGeom>
          <a:solidFill>
            <a:srgbClr val="CB297B"/>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FFFFFF"/>
                </a:solidFill>
                <a:latin typeface="Montserrat"/>
                <a:ea typeface="Montserrat"/>
                <a:cs typeface="Montserrat"/>
                <a:sym typeface="Montserrat"/>
              </a:rPr>
              <a:t>Key moments</a:t>
            </a:r>
            <a:endParaRPr sz="1100">
              <a:solidFill>
                <a:srgbClr val="FFFFFF"/>
              </a:solidFill>
              <a:latin typeface="Montserrat"/>
              <a:ea typeface="Montserrat"/>
              <a:cs typeface="Montserrat"/>
              <a:sym typeface="Montserrat"/>
            </a:endParaRPr>
          </a:p>
        </p:txBody>
      </p:sp>
      <p:pic>
        <p:nvPicPr>
          <p:cNvPr id="662" name="Google Shape;662;p129"/>
          <p:cNvPicPr preferRelativeResize="0"/>
          <p:nvPr/>
        </p:nvPicPr>
        <p:blipFill rotWithShape="1">
          <a:blip r:embed="rId9">
            <a:alphaModFix/>
          </a:blip>
          <a:srcRect b="0" l="0" r="0" t="13171"/>
          <a:stretch/>
        </p:blipFill>
        <p:spPr>
          <a:xfrm>
            <a:off x="6821428" y="2580225"/>
            <a:ext cx="2054085" cy="1717028"/>
          </a:xfrm>
          <a:prstGeom prst="rect">
            <a:avLst/>
          </a:prstGeom>
          <a:noFill/>
          <a:ln>
            <a:noFill/>
          </a:ln>
        </p:spPr>
      </p:pic>
      <p:sp>
        <p:nvSpPr>
          <p:cNvPr id="663" name="Google Shape;663;p129"/>
          <p:cNvSpPr txBox="1"/>
          <p:nvPr/>
        </p:nvSpPr>
        <p:spPr>
          <a:xfrm>
            <a:off x="6821425" y="4232498"/>
            <a:ext cx="2054100" cy="354000"/>
          </a:xfrm>
          <a:prstGeom prst="rect">
            <a:avLst/>
          </a:prstGeom>
          <a:solidFill>
            <a:srgbClr val="CB297B"/>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FFFFFF"/>
                </a:solidFill>
                <a:latin typeface="Montserrat"/>
                <a:ea typeface="Montserrat"/>
                <a:cs typeface="Montserrat"/>
                <a:sym typeface="Montserrat"/>
              </a:rPr>
              <a:t>Education</a:t>
            </a:r>
            <a:endParaRPr sz="1100">
              <a:solidFill>
                <a:srgbClr val="FFFFFF"/>
              </a:solidFill>
              <a:latin typeface="Montserrat"/>
              <a:ea typeface="Montserrat"/>
              <a:cs typeface="Montserrat"/>
              <a:sym typeface="Montserrat"/>
            </a:endParaRPr>
          </a:p>
        </p:txBody>
      </p:sp>
      <p:sp>
        <p:nvSpPr>
          <p:cNvPr id="664" name="Google Shape;664;p129"/>
          <p:cNvSpPr txBox="1"/>
          <p:nvPr/>
        </p:nvSpPr>
        <p:spPr>
          <a:xfrm>
            <a:off x="6821425" y="2094171"/>
            <a:ext cx="2054100" cy="354000"/>
          </a:xfrm>
          <a:prstGeom prst="rect">
            <a:avLst/>
          </a:prstGeom>
          <a:solidFill>
            <a:srgbClr val="CB297B"/>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FFFFFF"/>
                </a:solidFill>
                <a:latin typeface="Montserrat"/>
                <a:ea typeface="Montserrat"/>
                <a:cs typeface="Montserrat"/>
                <a:sym typeface="Montserrat"/>
              </a:rPr>
              <a:t>Awareness</a:t>
            </a:r>
            <a:endParaRPr i="1" sz="900">
              <a:solidFill>
                <a:srgbClr val="FFFFFF"/>
              </a:solidFill>
              <a:latin typeface="Montserrat"/>
              <a:ea typeface="Montserrat"/>
              <a:cs typeface="Montserrat"/>
              <a:sym typeface="Montserrat"/>
            </a:endParaRPr>
          </a:p>
        </p:txBody>
      </p:sp>
      <p:pic>
        <p:nvPicPr>
          <p:cNvPr id="665" name="Google Shape;665;p129"/>
          <p:cNvPicPr preferRelativeResize="0"/>
          <p:nvPr/>
        </p:nvPicPr>
        <p:blipFill>
          <a:blip r:embed="rId10">
            <a:alphaModFix/>
          </a:blip>
          <a:stretch>
            <a:fillRect/>
          </a:stretch>
        </p:blipFill>
        <p:spPr>
          <a:xfrm>
            <a:off x="235296" y="266725"/>
            <a:ext cx="1997750" cy="2003699"/>
          </a:xfrm>
          <a:prstGeom prst="rect">
            <a:avLst/>
          </a:prstGeom>
          <a:noFill/>
          <a:ln>
            <a:noFill/>
          </a:ln>
        </p:spPr>
      </p:pic>
      <p:sp>
        <p:nvSpPr>
          <p:cNvPr id="666" name="Google Shape;666;p129"/>
          <p:cNvSpPr txBox="1"/>
          <p:nvPr/>
        </p:nvSpPr>
        <p:spPr>
          <a:xfrm>
            <a:off x="235300" y="2078850"/>
            <a:ext cx="1997700" cy="354000"/>
          </a:xfrm>
          <a:prstGeom prst="rect">
            <a:avLst/>
          </a:prstGeom>
          <a:solidFill>
            <a:srgbClr val="CB297B"/>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FFFFFF"/>
                </a:solidFill>
                <a:latin typeface="Montserrat"/>
                <a:ea typeface="Montserrat"/>
                <a:cs typeface="Montserrat"/>
                <a:sym typeface="Montserrat"/>
              </a:rPr>
              <a:t>Earth Hour</a:t>
            </a:r>
            <a:endParaRPr i="1" sz="900">
              <a:solidFill>
                <a:srgbClr val="FFFFFF"/>
              </a:solidFill>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pic>
        <p:nvPicPr>
          <p:cNvPr id="671" name="Google Shape;671;p130"/>
          <p:cNvPicPr preferRelativeResize="0"/>
          <p:nvPr/>
        </p:nvPicPr>
        <p:blipFill rotWithShape="1">
          <a:blip r:embed="rId3">
            <a:alphaModFix/>
          </a:blip>
          <a:srcRect b="0" l="0" r="0" t="15626"/>
          <a:stretch/>
        </p:blipFill>
        <p:spPr>
          <a:xfrm>
            <a:off x="0" y="0"/>
            <a:ext cx="9143999" cy="5143500"/>
          </a:xfrm>
          <a:prstGeom prst="rect">
            <a:avLst/>
          </a:prstGeom>
          <a:noFill/>
          <a:ln>
            <a:noFill/>
          </a:ln>
        </p:spPr>
      </p:pic>
      <p:sp>
        <p:nvSpPr>
          <p:cNvPr id="672" name="Google Shape;672;p130"/>
          <p:cNvSpPr txBox="1"/>
          <p:nvPr>
            <p:ph idx="1" type="subTitle"/>
          </p:nvPr>
        </p:nvSpPr>
        <p:spPr>
          <a:xfrm>
            <a:off x="171225" y="4875750"/>
            <a:ext cx="8985900" cy="8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73" name="Google Shape;673;p130"/>
          <p:cNvSpPr txBox="1"/>
          <p:nvPr/>
        </p:nvSpPr>
        <p:spPr>
          <a:xfrm>
            <a:off x="-50775" y="1288050"/>
            <a:ext cx="9258900" cy="18777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2800">
              <a:solidFill>
                <a:srgbClr val="DB0080"/>
              </a:solidFill>
              <a:latin typeface="Montserrat"/>
              <a:ea typeface="Montserrat"/>
              <a:cs typeface="Montserrat"/>
              <a:sym typeface="Montserrat"/>
            </a:endParaRPr>
          </a:p>
          <a:p>
            <a:pPr indent="0" lvl="0" marL="0" rtl="0" algn="ctr">
              <a:spcBef>
                <a:spcPts val="0"/>
              </a:spcBef>
              <a:spcAft>
                <a:spcPts val="0"/>
              </a:spcAft>
              <a:buNone/>
            </a:pPr>
            <a:r>
              <a:rPr b="1" lang="en" sz="2700">
                <a:solidFill>
                  <a:srgbClr val="DB0080"/>
                </a:solidFill>
                <a:latin typeface="Montserrat"/>
                <a:ea typeface="Montserrat"/>
                <a:cs typeface="Montserrat"/>
                <a:sym typeface="Montserrat"/>
              </a:rPr>
              <a:t>What is </a:t>
            </a:r>
            <a:r>
              <a:rPr b="1" lang="en" sz="2700">
                <a:solidFill>
                  <a:srgbClr val="DB0080"/>
                </a:solidFill>
                <a:latin typeface="Montserrat"/>
                <a:ea typeface="Montserrat"/>
                <a:cs typeface="Montserrat"/>
                <a:sym typeface="Montserrat"/>
              </a:rPr>
              <a:t>e-waste and why is it relevant to </a:t>
            </a:r>
            <a:r>
              <a:rPr b="1" lang="en" sz="2700">
                <a:solidFill>
                  <a:srgbClr val="DB0080"/>
                </a:solidFill>
                <a:latin typeface="Montserrat"/>
                <a:ea typeface="Montserrat"/>
                <a:cs typeface="Montserrat"/>
                <a:sym typeface="Montserrat"/>
              </a:rPr>
              <a:t>festivals and events?</a:t>
            </a:r>
            <a:endParaRPr b="1" sz="2700">
              <a:solidFill>
                <a:srgbClr val="DB0080"/>
              </a:solidFill>
              <a:latin typeface="Montserrat"/>
              <a:ea typeface="Montserrat"/>
              <a:cs typeface="Montserrat"/>
              <a:sym typeface="Montserrat"/>
            </a:endParaRPr>
          </a:p>
          <a:p>
            <a:pPr indent="0" lvl="0" marL="0" rtl="0" algn="l">
              <a:spcBef>
                <a:spcPts val="0"/>
              </a:spcBef>
              <a:spcAft>
                <a:spcPts val="0"/>
              </a:spcAft>
              <a:buNone/>
            </a:pPr>
            <a:r>
              <a:t/>
            </a:r>
            <a:endParaRPr b="1" sz="2800">
              <a:solidFill>
                <a:srgbClr val="DB0080"/>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p131"/>
          <p:cNvSpPr txBox="1"/>
          <p:nvPr>
            <p:ph idx="4294967295" type="title"/>
          </p:nvPr>
        </p:nvSpPr>
        <p:spPr>
          <a:xfrm>
            <a:off x="444950" y="223750"/>
            <a:ext cx="83892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1400"/>
              <a:buNone/>
            </a:pPr>
            <a:r>
              <a:rPr b="1" lang="en" sz="2100">
                <a:solidFill>
                  <a:srgbClr val="DB0080"/>
                </a:solidFill>
                <a:highlight>
                  <a:srgbClr val="FFFFFF"/>
                </a:highlight>
                <a:latin typeface="Montserrat"/>
                <a:ea typeface="Montserrat"/>
                <a:cs typeface="Montserrat"/>
                <a:sym typeface="Montserrat"/>
              </a:rPr>
              <a:t>What is e-waste and what are the legal regulations?</a:t>
            </a:r>
            <a:endParaRPr b="1" sz="2400">
              <a:solidFill>
                <a:srgbClr val="DB0080"/>
              </a:solidFill>
              <a:latin typeface="Montserrat"/>
              <a:ea typeface="Montserrat"/>
              <a:cs typeface="Montserrat"/>
              <a:sym typeface="Montserrat"/>
            </a:endParaRPr>
          </a:p>
        </p:txBody>
      </p:sp>
      <p:sp>
        <p:nvSpPr>
          <p:cNvPr id="679" name="Google Shape;679;p131"/>
          <p:cNvSpPr txBox="1"/>
          <p:nvPr/>
        </p:nvSpPr>
        <p:spPr>
          <a:xfrm>
            <a:off x="254950" y="957775"/>
            <a:ext cx="8790300" cy="4155900"/>
          </a:xfrm>
          <a:prstGeom prst="rect">
            <a:avLst/>
          </a:prstGeom>
          <a:noFill/>
          <a:ln>
            <a:noFill/>
          </a:ln>
        </p:spPr>
        <p:txBody>
          <a:bodyPr anchorCtr="0" anchor="t" bIns="91425" lIns="91425" spcFirstLastPara="1" rIns="91425" wrap="square" tIns="91425">
            <a:spAutoFit/>
          </a:bodyPr>
          <a:lstStyle/>
          <a:p>
            <a:pPr indent="-311150" lvl="0" marL="457200" marR="0" rtl="0" algn="l">
              <a:lnSpc>
                <a:spcPct val="100000"/>
              </a:lnSpc>
              <a:spcBef>
                <a:spcPts val="0"/>
              </a:spcBef>
              <a:spcAft>
                <a:spcPts val="0"/>
              </a:spcAft>
              <a:buClr>
                <a:srgbClr val="333333"/>
              </a:buClr>
              <a:buSzPts val="1300"/>
              <a:buFont typeface="Montserrat"/>
              <a:buChar char="●"/>
            </a:pPr>
            <a:r>
              <a:rPr lang="en" sz="1300">
                <a:solidFill>
                  <a:srgbClr val="333333"/>
                </a:solidFill>
                <a:highlight>
                  <a:schemeClr val="lt1"/>
                </a:highlight>
                <a:latin typeface="Montserrat"/>
                <a:ea typeface="Montserrat"/>
                <a:cs typeface="Montserrat"/>
                <a:sym typeface="Montserrat"/>
              </a:rPr>
              <a:t>e-waste (WEEE) is old and unwanted electrical and electronic equipment</a:t>
            </a:r>
            <a:endParaRPr sz="1300">
              <a:solidFill>
                <a:srgbClr val="333333"/>
              </a:solidFill>
              <a:highlight>
                <a:schemeClr val="lt1"/>
              </a:highlight>
              <a:latin typeface="Montserrat"/>
              <a:ea typeface="Montserrat"/>
              <a:cs typeface="Montserrat"/>
              <a:sym typeface="Montserrat"/>
            </a:endParaRPr>
          </a:p>
          <a:p>
            <a:pPr indent="-311150" lvl="1" marL="914400" marR="0" rtl="0" algn="l">
              <a:lnSpc>
                <a:spcPct val="100000"/>
              </a:lnSpc>
              <a:spcBef>
                <a:spcPts val="0"/>
              </a:spcBef>
              <a:spcAft>
                <a:spcPts val="0"/>
              </a:spcAft>
              <a:buClr>
                <a:srgbClr val="333333"/>
              </a:buClr>
              <a:buSzPts val="1300"/>
              <a:buFont typeface="Montserrat"/>
              <a:buChar char="○"/>
            </a:pPr>
            <a:r>
              <a:rPr lang="en" sz="1300">
                <a:solidFill>
                  <a:srgbClr val="333333"/>
                </a:solidFill>
                <a:highlight>
                  <a:schemeClr val="lt1"/>
                </a:highlight>
                <a:latin typeface="Montserrat"/>
                <a:ea typeface="Montserrat"/>
                <a:cs typeface="Montserrat"/>
                <a:sym typeface="Montserrat"/>
              </a:rPr>
              <a:t>Most e-waste contains toxic chemicals and is classed as </a:t>
            </a:r>
            <a:r>
              <a:rPr b="1" lang="en" sz="1300">
                <a:solidFill>
                  <a:srgbClr val="DB0080"/>
                </a:solidFill>
                <a:highlight>
                  <a:schemeClr val="lt1"/>
                </a:highlight>
                <a:latin typeface="Montserrat"/>
                <a:ea typeface="Montserrat"/>
                <a:cs typeface="Montserrat"/>
                <a:sym typeface="Montserrat"/>
              </a:rPr>
              <a:t>hazardous waste</a:t>
            </a:r>
            <a:endParaRPr b="1" sz="1300">
              <a:solidFill>
                <a:srgbClr val="DB0080"/>
              </a:solidFill>
              <a:highlight>
                <a:schemeClr val="lt1"/>
              </a:highlight>
              <a:latin typeface="Montserrat"/>
              <a:ea typeface="Montserrat"/>
              <a:cs typeface="Montserrat"/>
              <a:sym typeface="Montserrat"/>
            </a:endParaRPr>
          </a:p>
          <a:p>
            <a:pPr indent="-311150" lvl="1" marL="914400" rtl="0" algn="l">
              <a:spcBef>
                <a:spcPts val="0"/>
              </a:spcBef>
              <a:spcAft>
                <a:spcPts val="0"/>
              </a:spcAft>
              <a:buClr>
                <a:srgbClr val="333333"/>
              </a:buClr>
              <a:buSzPts val="1300"/>
              <a:buFont typeface="Montserrat"/>
              <a:buChar char="○"/>
            </a:pPr>
            <a:r>
              <a:rPr lang="en" sz="1300">
                <a:solidFill>
                  <a:srgbClr val="333333"/>
                </a:solidFill>
                <a:highlight>
                  <a:schemeClr val="lt1"/>
                </a:highlight>
                <a:latin typeface="Montserrat"/>
                <a:ea typeface="Montserrat"/>
                <a:cs typeface="Montserrat"/>
                <a:sym typeface="Montserrat"/>
              </a:rPr>
              <a:t>If not handled properly at end-of-life they pose a </a:t>
            </a:r>
            <a:r>
              <a:rPr b="1" lang="en" sz="1300">
                <a:solidFill>
                  <a:srgbClr val="333333"/>
                </a:solidFill>
                <a:highlight>
                  <a:schemeClr val="lt1"/>
                </a:highlight>
                <a:latin typeface="Montserrat"/>
                <a:ea typeface="Montserrat"/>
                <a:cs typeface="Montserrat"/>
                <a:sym typeface="Montserrat"/>
              </a:rPr>
              <a:t>major threat to the environment</a:t>
            </a:r>
            <a:r>
              <a:rPr lang="en" sz="1300">
                <a:solidFill>
                  <a:srgbClr val="333333"/>
                </a:solidFill>
                <a:highlight>
                  <a:schemeClr val="lt1"/>
                </a:highlight>
                <a:latin typeface="Montserrat"/>
                <a:ea typeface="Montserrat"/>
                <a:cs typeface="Montserrat"/>
                <a:sym typeface="Montserrat"/>
              </a:rPr>
              <a:t>, </a:t>
            </a:r>
            <a:r>
              <a:rPr lang="en" sz="1300">
                <a:solidFill>
                  <a:srgbClr val="333333"/>
                </a:solidFill>
                <a:highlight>
                  <a:schemeClr val="lt1"/>
                </a:highlight>
                <a:latin typeface="Montserrat"/>
                <a:ea typeface="Montserrat"/>
                <a:cs typeface="Montserrat"/>
                <a:sym typeface="Montserrat"/>
              </a:rPr>
              <a:t>human</a:t>
            </a:r>
            <a:r>
              <a:rPr lang="en" sz="1300">
                <a:solidFill>
                  <a:srgbClr val="333333"/>
                </a:solidFill>
                <a:highlight>
                  <a:schemeClr val="lt1"/>
                </a:highlight>
                <a:latin typeface="Montserrat"/>
                <a:ea typeface="Montserrat"/>
                <a:cs typeface="Montserrat"/>
                <a:sym typeface="Montserrat"/>
              </a:rPr>
              <a:t> health, society, and costs the UK economy through losing precious </a:t>
            </a:r>
            <a:r>
              <a:rPr lang="en" sz="1300">
                <a:solidFill>
                  <a:srgbClr val="333333"/>
                </a:solidFill>
                <a:highlight>
                  <a:schemeClr val="lt1"/>
                </a:highlight>
                <a:latin typeface="Montserrat"/>
                <a:ea typeface="Montserrat"/>
                <a:cs typeface="Montserrat"/>
                <a:sym typeface="Montserrat"/>
              </a:rPr>
              <a:t>resources</a:t>
            </a:r>
            <a:endParaRPr sz="1300">
              <a:solidFill>
                <a:srgbClr val="333333"/>
              </a:solidFill>
              <a:highlight>
                <a:schemeClr val="lt1"/>
              </a:highlight>
              <a:latin typeface="Montserrat"/>
              <a:ea typeface="Montserrat"/>
              <a:cs typeface="Montserrat"/>
              <a:sym typeface="Montserrat"/>
            </a:endParaRPr>
          </a:p>
          <a:p>
            <a:pPr indent="-311150" lvl="1" marL="914400" rtl="0" algn="l">
              <a:spcBef>
                <a:spcPts val="0"/>
              </a:spcBef>
              <a:spcAft>
                <a:spcPts val="0"/>
              </a:spcAft>
              <a:buClr>
                <a:srgbClr val="333333"/>
              </a:buClr>
              <a:buSzPts val="1300"/>
              <a:buFont typeface="Montserrat"/>
              <a:buChar char="○"/>
            </a:pPr>
            <a:r>
              <a:rPr b="1" lang="en" sz="1300">
                <a:solidFill>
                  <a:srgbClr val="333333"/>
                </a:solidFill>
                <a:highlight>
                  <a:schemeClr val="lt1"/>
                </a:highlight>
                <a:latin typeface="Montserrat"/>
                <a:ea typeface="Montserrat"/>
                <a:cs typeface="Montserrat"/>
                <a:sym typeface="Montserrat"/>
              </a:rPr>
              <a:t>Recovering materials</a:t>
            </a:r>
            <a:r>
              <a:rPr lang="en" sz="1300">
                <a:solidFill>
                  <a:srgbClr val="333333"/>
                </a:solidFill>
                <a:highlight>
                  <a:schemeClr val="lt1"/>
                </a:highlight>
                <a:latin typeface="Montserrat"/>
                <a:ea typeface="Montserrat"/>
                <a:cs typeface="Montserrat"/>
                <a:sym typeface="Montserrat"/>
              </a:rPr>
              <a:t> like steel, aluminium, copper, gold, silver, lithium and plastics means that we reduce demand for new materials that come from mining and drilling and therefore </a:t>
            </a:r>
            <a:r>
              <a:rPr b="1" lang="en" sz="1300">
                <a:solidFill>
                  <a:srgbClr val="333333"/>
                </a:solidFill>
                <a:highlight>
                  <a:schemeClr val="lt1"/>
                </a:highlight>
                <a:latin typeface="Montserrat"/>
                <a:ea typeface="Montserrat"/>
                <a:cs typeface="Montserrat"/>
                <a:sym typeface="Montserrat"/>
              </a:rPr>
              <a:t>protects land and sea environments. </a:t>
            </a:r>
            <a:br>
              <a:rPr b="1" lang="en" sz="1300">
                <a:solidFill>
                  <a:srgbClr val="333333"/>
                </a:solidFill>
                <a:highlight>
                  <a:schemeClr val="lt1"/>
                </a:highlight>
                <a:latin typeface="Montserrat"/>
                <a:ea typeface="Montserrat"/>
                <a:cs typeface="Montserrat"/>
                <a:sym typeface="Montserrat"/>
              </a:rPr>
            </a:br>
            <a:endParaRPr sz="1300">
              <a:solidFill>
                <a:srgbClr val="333333"/>
              </a:solidFill>
              <a:highlight>
                <a:schemeClr val="lt1"/>
              </a:highlight>
              <a:latin typeface="Montserrat"/>
              <a:ea typeface="Montserrat"/>
              <a:cs typeface="Montserrat"/>
              <a:sym typeface="Montserrat"/>
            </a:endParaRPr>
          </a:p>
          <a:p>
            <a:pPr indent="-311150" lvl="0" marL="457200" marR="0" rtl="0" algn="l">
              <a:lnSpc>
                <a:spcPct val="100000"/>
              </a:lnSpc>
              <a:spcBef>
                <a:spcPts val="0"/>
              </a:spcBef>
              <a:spcAft>
                <a:spcPts val="0"/>
              </a:spcAft>
              <a:buClr>
                <a:srgbClr val="333333"/>
              </a:buClr>
              <a:buSzPts val="1300"/>
              <a:buFont typeface="Montserrat"/>
              <a:buChar char="●"/>
            </a:pPr>
            <a:r>
              <a:rPr lang="en" sz="1300">
                <a:solidFill>
                  <a:srgbClr val="333333"/>
                </a:solidFill>
                <a:highlight>
                  <a:schemeClr val="lt1"/>
                </a:highlight>
                <a:latin typeface="Montserrat"/>
                <a:ea typeface="Montserrat"/>
                <a:cs typeface="Montserrat"/>
                <a:sym typeface="Montserrat"/>
              </a:rPr>
              <a:t>e-waste is one of the </a:t>
            </a:r>
            <a:r>
              <a:rPr b="1" lang="en" sz="1300">
                <a:solidFill>
                  <a:srgbClr val="333333"/>
                </a:solidFill>
                <a:highlight>
                  <a:schemeClr val="lt1"/>
                </a:highlight>
                <a:latin typeface="Montserrat"/>
                <a:ea typeface="Montserrat"/>
                <a:cs typeface="Montserrat"/>
                <a:sym typeface="Montserrat"/>
              </a:rPr>
              <a:t>fastest-growing sources of waste in the world</a:t>
            </a:r>
            <a:r>
              <a:rPr lang="en" sz="1300">
                <a:solidFill>
                  <a:srgbClr val="333333"/>
                </a:solidFill>
                <a:highlight>
                  <a:schemeClr val="lt1"/>
                </a:highlight>
                <a:latin typeface="Montserrat"/>
                <a:ea typeface="Montserrat"/>
                <a:cs typeface="Montserrat"/>
                <a:sym typeface="Montserrat"/>
              </a:rPr>
              <a:t> – and the UK.  </a:t>
            </a:r>
            <a:endParaRPr sz="1300">
              <a:solidFill>
                <a:srgbClr val="333333"/>
              </a:solidFill>
              <a:highlight>
                <a:schemeClr val="lt1"/>
              </a:highlight>
              <a:latin typeface="Montserrat"/>
              <a:ea typeface="Montserrat"/>
              <a:cs typeface="Montserrat"/>
              <a:sym typeface="Montserrat"/>
            </a:endParaRPr>
          </a:p>
          <a:p>
            <a:pPr indent="-311150" lvl="1" marL="914400" marR="0" rtl="0" algn="l">
              <a:lnSpc>
                <a:spcPct val="100000"/>
              </a:lnSpc>
              <a:spcBef>
                <a:spcPts val="0"/>
              </a:spcBef>
              <a:spcAft>
                <a:spcPts val="0"/>
              </a:spcAft>
              <a:buClr>
                <a:srgbClr val="333333"/>
              </a:buClr>
              <a:buSzPts val="1300"/>
              <a:buFont typeface="Montserrat"/>
              <a:buChar char="○"/>
            </a:pPr>
            <a:r>
              <a:rPr lang="en" sz="1300">
                <a:solidFill>
                  <a:srgbClr val="333333"/>
                </a:solidFill>
                <a:highlight>
                  <a:schemeClr val="lt1"/>
                </a:highlight>
                <a:latin typeface="Montserrat"/>
                <a:ea typeface="Montserrat"/>
                <a:cs typeface="Montserrat"/>
                <a:sym typeface="Montserrat"/>
              </a:rPr>
              <a:t>103,000 tonnes of e-waste are thrown away each year by households</a:t>
            </a:r>
            <a:endParaRPr sz="1300">
              <a:solidFill>
                <a:srgbClr val="333333"/>
              </a:solidFill>
              <a:highlight>
                <a:schemeClr val="lt1"/>
              </a:highlight>
              <a:latin typeface="Montserrat"/>
              <a:ea typeface="Montserrat"/>
              <a:cs typeface="Montserrat"/>
              <a:sym typeface="Montserrat"/>
            </a:endParaRPr>
          </a:p>
          <a:p>
            <a:pPr indent="-311150" lvl="1" marL="914400" marR="0" rtl="0" algn="l">
              <a:lnSpc>
                <a:spcPct val="100000"/>
              </a:lnSpc>
              <a:spcBef>
                <a:spcPts val="0"/>
              </a:spcBef>
              <a:spcAft>
                <a:spcPts val="0"/>
              </a:spcAft>
              <a:buClr>
                <a:srgbClr val="333333"/>
              </a:buClr>
              <a:buSzPts val="1300"/>
              <a:buFont typeface="Montserrat"/>
              <a:buChar char="○"/>
            </a:pPr>
            <a:r>
              <a:rPr lang="en" sz="1300">
                <a:solidFill>
                  <a:srgbClr val="333333"/>
                </a:solidFill>
                <a:highlight>
                  <a:schemeClr val="lt1"/>
                </a:highlight>
                <a:latin typeface="Montserrat"/>
                <a:ea typeface="Montserrat"/>
                <a:cs typeface="Montserrat"/>
                <a:sym typeface="Montserrat"/>
              </a:rPr>
              <a:t>We are holding on to 880 million unused items of electricals in UK homes.</a:t>
            </a:r>
            <a:br>
              <a:rPr lang="en" sz="1300">
                <a:solidFill>
                  <a:srgbClr val="333333"/>
                </a:solidFill>
                <a:highlight>
                  <a:schemeClr val="lt1"/>
                </a:highlight>
                <a:latin typeface="Montserrat"/>
                <a:ea typeface="Montserrat"/>
                <a:cs typeface="Montserrat"/>
                <a:sym typeface="Montserrat"/>
              </a:rPr>
            </a:br>
            <a:endParaRPr sz="1300">
              <a:solidFill>
                <a:srgbClr val="333333"/>
              </a:solidFill>
              <a:highlight>
                <a:schemeClr val="lt1"/>
              </a:highlight>
              <a:latin typeface="Montserrat"/>
              <a:ea typeface="Montserrat"/>
              <a:cs typeface="Montserrat"/>
              <a:sym typeface="Montserrat"/>
            </a:endParaRPr>
          </a:p>
          <a:p>
            <a:pPr indent="-311150" lvl="0" marL="457200" rtl="0" algn="l">
              <a:spcBef>
                <a:spcPts val="0"/>
              </a:spcBef>
              <a:spcAft>
                <a:spcPts val="0"/>
              </a:spcAft>
              <a:buClr>
                <a:srgbClr val="333333"/>
              </a:buClr>
              <a:buSzPts val="1300"/>
              <a:buFont typeface="Montserrat"/>
              <a:buChar char="●"/>
            </a:pPr>
            <a:r>
              <a:rPr lang="en" sz="1300">
                <a:solidFill>
                  <a:srgbClr val="333333"/>
                </a:solidFill>
                <a:highlight>
                  <a:schemeClr val="lt1"/>
                </a:highlight>
                <a:latin typeface="Montserrat"/>
                <a:ea typeface="Montserrat"/>
                <a:cs typeface="Montserrat"/>
                <a:sym typeface="Montserrat"/>
              </a:rPr>
              <a:t>Laws requiring producers and retailers to finance and support collection and recycling of electrical and portable battery products at end-of-life have been in place for 15 years. </a:t>
            </a:r>
            <a:endParaRPr sz="1300">
              <a:solidFill>
                <a:srgbClr val="333333"/>
              </a:solidFill>
              <a:highlight>
                <a:schemeClr val="lt1"/>
              </a:highlight>
              <a:latin typeface="Montserrat"/>
              <a:ea typeface="Montserrat"/>
              <a:cs typeface="Montserrat"/>
              <a:sym typeface="Montserrat"/>
            </a:endParaRPr>
          </a:p>
          <a:p>
            <a:pPr indent="-311150" lvl="0" marL="457200" rtl="0" algn="l">
              <a:spcBef>
                <a:spcPts val="0"/>
              </a:spcBef>
              <a:spcAft>
                <a:spcPts val="0"/>
              </a:spcAft>
              <a:buClr>
                <a:srgbClr val="333333"/>
              </a:buClr>
              <a:buSzPts val="1300"/>
              <a:buFont typeface="Montserrat"/>
              <a:buChar char="●"/>
            </a:pPr>
            <a:r>
              <a:rPr b="1" lang="en" sz="1300">
                <a:solidFill>
                  <a:srgbClr val="333333"/>
                </a:solidFill>
                <a:highlight>
                  <a:schemeClr val="lt1"/>
                </a:highlight>
                <a:latin typeface="Montserrat"/>
                <a:ea typeface="Montserrat"/>
                <a:cs typeface="Montserrat"/>
                <a:sym typeface="Montserrat"/>
              </a:rPr>
              <a:t>Anything with a plug, battery and cable should always be recycled </a:t>
            </a:r>
            <a:r>
              <a:rPr lang="en" sz="1300">
                <a:solidFill>
                  <a:srgbClr val="333333"/>
                </a:solidFill>
                <a:highlight>
                  <a:schemeClr val="lt1"/>
                </a:highlight>
                <a:latin typeface="Montserrat"/>
                <a:ea typeface="Montserrat"/>
                <a:cs typeface="Montserrat"/>
                <a:sym typeface="Montserrat"/>
              </a:rPr>
              <a:t>as a minimum and should never be binned.</a:t>
            </a:r>
            <a:endParaRPr sz="1300">
              <a:solidFill>
                <a:srgbClr val="333333"/>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i="1" sz="1100">
              <a:solidFill>
                <a:srgbClr val="333333"/>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i="1" sz="1100">
              <a:solidFill>
                <a:srgbClr val="333333"/>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i="1">
              <a:solidFill>
                <a:srgbClr val="333333"/>
              </a:solidFill>
              <a:highlight>
                <a:schemeClr val="lt1"/>
              </a:highlight>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1400"/>
              <a:buFont typeface="Arial"/>
              <a:buNone/>
            </a:pPr>
            <a:r>
              <a:t/>
            </a:r>
            <a:endParaRPr i="1" sz="1400" u="none" cap="none" strike="noStrike">
              <a:solidFill>
                <a:srgbClr val="333333"/>
              </a:solidFill>
              <a:highlight>
                <a:srgbClr val="FFFF00"/>
              </a:highlight>
              <a:latin typeface="Montserrat"/>
              <a:ea typeface="Montserrat"/>
              <a:cs typeface="Montserrat"/>
              <a:sym typeface="Montserrat"/>
            </a:endParaRPr>
          </a:p>
        </p:txBody>
      </p:sp>
      <p:sp>
        <p:nvSpPr>
          <p:cNvPr id="680" name="Google Shape;680;p131"/>
          <p:cNvSpPr txBox="1"/>
          <p:nvPr>
            <p:ph idx="1" type="subTitle"/>
          </p:nvPr>
        </p:nvSpPr>
        <p:spPr>
          <a:xfrm>
            <a:off x="171225" y="4875750"/>
            <a:ext cx="8985900" cy="85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600"/>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132"/>
          <p:cNvSpPr txBox="1"/>
          <p:nvPr>
            <p:ph idx="1" type="subTitle"/>
          </p:nvPr>
        </p:nvSpPr>
        <p:spPr>
          <a:xfrm>
            <a:off x="171225" y="4875750"/>
            <a:ext cx="8985900" cy="8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86" name="Google Shape;686;p132"/>
          <p:cNvSpPr txBox="1"/>
          <p:nvPr>
            <p:ph idx="4294967295" type="title"/>
          </p:nvPr>
        </p:nvSpPr>
        <p:spPr>
          <a:xfrm>
            <a:off x="469575" y="179400"/>
            <a:ext cx="83892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1400"/>
              <a:buNone/>
            </a:pPr>
            <a:r>
              <a:rPr b="1" lang="en" sz="2100">
                <a:solidFill>
                  <a:srgbClr val="DB0080"/>
                </a:solidFill>
                <a:highlight>
                  <a:srgbClr val="FFFFFF"/>
                </a:highlight>
                <a:latin typeface="Montserrat"/>
                <a:ea typeface="Montserrat"/>
                <a:cs typeface="Montserrat"/>
                <a:sym typeface="Montserrat"/>
              </a:rPr>
              <a:t>Vapes and e-waste at festivals and events</a:t>
            </a:r>
            <a:endParaRPr b="1" sz="2400">
              <a:solidFill>
                <a:srgbClr val="DB0080"/>
              </a:solidFill>
              <a:latin typeface="Montserrat"/>
              <a:ea typeface="Montserrat"/>
              <a:cs typeface="Montserrat"/>
              <a:sym typeface="Montserrat"/>
            </a:endParaRPr>
          </a:p>
        </p:txBody>
      </p:sp>
      <p:sp>
        <p:nvSpPr>
          <p:cNvPr id="687" name="Google Shape;687;p132"/>
          <p:cNvSpPr txBox="1"/>
          <p:nvPr/>
        </p:nvSpPr>
        <p:spPr>
          <a:xfrm>
            <a:off x="365800" y="908650"/>
            <a:ext cx="8389200" cy="4017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sz="1300">
                <a:solidFill>
                  <a:srgbClr val="333333"/>
                </a:solidFill>
                <a:highlight>
                  <a:schemeClr val="lt1"/>
                </a:highlight>
                <a:latin typeface="Montserrat"/>
                <a:ea typeface="Montserrat"/>
                <a:cs typeface="Montserrat"/>
                <a:sym typeface="Montserrat"/>
              </a:rPr>
              <a:t>As disposable vapes and F</a:t>
            </a:r>
            <a:r>
              <a:rPr lang="en" sz="1300">
                <a:solidFill>
                  <a:srgbClr val="333333"/>
                </a:solidFill>
                <a:highlight>
                  <a:schemeClr val="lt1"/>
                </a:highlight>
                <a:latin typeface="Montserrat"/>
                <a:ea typeface="Montserrat"/>
                <a:cs typeface="Montserrat"/>
                <a:sym typeface="Montserrat"/>
              </a:rPr>
              <a:t>astTech</a:t>
            </a:r>
            <a:r>
              <a:rPr lang="en" sz="1300">
                <a:solidFill>
                  <a:srgbClr val="333333"/>
                </a:solidFill>
                <a:highlight>
                  <a:schemeClr val="lt1"/>
                </a:highlight>
                <a:latin typeface="Montserrat"/>
                <a:ea typeface="Montserrat"/>
                <a:cs typeface="Montserrat"/>
                <a:sym typeface="Montserrat"/>
              </a:rPr>
              <a:t> (cheap throwaway electricals) continue to </a:t>
            </a:r>
            <a:r>
              <a:rPr lang="en" sz="1300" u="sng">
                <a:solidFill>
                  <a:srgbClr val="DB0080"/>
                </a:solidFill>
                <a:highlight>
                  <a:schemeClr val="lt1"/>
                </a:highlight>
                <a:latin typeface="Montserrat"/>
                <a:ea typeface="Montserrat"/>
                <a:cs typeface="Montserrat"/>
                <a:sym typeface="Montserrat"/>
                <a:hlinkClick action="ppaction://hlinksldjump" r:id="rId3">
                  <a:extLst>
                    <a:ext uri="{A12FA001-AC4F-418D-AE19-62706E023703}">
                      <ahyp:hlinkClr val="tx"/>
                    </a:ext>
                  </a:extLst>
                </a:hlinkClick>
              </a:rPr>
              <a:t>increase in popularity</a:t>
            </a:r>
            <a:r>
              <a:rPr lang="en" sz="1300" u="sng">
                <a:solidFill>
                  <a:srgbClr val="DB0080"/>
                </a:solidFill>
                <a:highlight>
                  <a:schemeClr val="lt1"/>
                </a:highlight>
                <a:latin typeface="Montserrat"/>
                <a:ea typeface="Montserrat"/>
                <a:cs typeface="Montserrat"/>
                <a:sym typeface="Montserrat"/>
                <a:hlinkClick action="ppaction://hlinksldjump" r:id="rId4">
                  <a:extLst>
                    <a:ext uri="{A12FA001-AC4F-418D-AE19-62706E023703}">
                      <ahyp:hlinkClr val="tx"/>
                    </a:ext>
                  </a:extLst>
                </a:hlinkClick>
              </a:rPr>
              <a:t> </a:t>
            </a:r>
            <a:r>
              <a:rPr lang="en" sz="1300">
                <a:solidFill>
                  <a:srgbClr val="333333"/>
                </a:solidFill>
                <a:highlight>
                  <a:schemeClr val="lt1"/>
                </a:highlight>
                <a:latin typeface="Montserrat"/>
                <a:ea typeface="Montserrat"/>
                <a:cs typeface="Montserrat"/>
                <a:sym typeface="Montserrat"/>
              </a:rPr>
              <a:t>amongst festival goers, they present </a:t>
            </a:r>
            <a:r>
              <a:rPr b="1" lang="en" sz="1300">
                <a:solidFill>
                  <a:srgbClr val="333333"/>
                </a:solidFill>
                <a:highlight>
                  <a:schemeClr val="lt1"/>
                </a:highlight>
                <a:latin typeface="Montserrat"/>
                <a:ea typeface="Montserrat"/>
                <a:cs typeface="Montserrat"/>
                <a:sym typeface="Montserrat"/>
              </a:rPr>
              <a:t>environmental </a:t>
            </a:r>
            <a:r>
              <a:rPr lang="en" sz="1300">
                <a:solidFill>
                  <a:srgbClr val="333333"/>
                </a:solidFill>
                <a:highlight>
                  <a:schemeClr val="lt1"/>
                </a:highlight>
                <a:latin typeface="Montserrat"/>
                <a:ea typeface="Montserrat"/>
                <a:cs typeface="Montserrat"/>
                <a:sym typeface="Montserrat"/>
              </a:rPr>
              <a:t>and </a:t>
            </a:r>
            <a:r>
              <a:rPr b="1" lang="en" sz="1300">
                <a:solidFill>
                  <a:srgbClr val="333333"/>
                </a:solidFill>
                <a:highlight>
                  <a:schemeClr val="lt1"/>
                </a:highlight>
                <a:latin typeface="Montserrat"/>
                <a:ea typeface="Montserrat"/>
                <a:cs typeface="Montserrat"/>
                <a:sym typeface="Montserrat"/>
              </a:rPr>
              <a:t>health and safety risks</a:t>
            </a:r>
            <a:r>
              <a:rPr lang="en" sz="1300">
                <a:solidFill>
                  <a:srgbClr val="333333"/>
                </a:solidFill>
                <a:highlight>
                  <a:schemeClr val="lt1"/>
                </a:highlight>
                <a:latin typeface="Montserrat"/>
                <a:ea typeface="Montserrat"/>
                <a:cs typeface="Montserrat"/>
                <a:sym typeface="Montserrat"/>
              </a:rPr>
              <a:t> for festival organisers, and a new challenge for ops teams and waste contractors:</a:t>
            </a:r>
            <a:endParaRPr sz="1300">
              <a:solidFill>
                <a:srgbClr val="333333"/>
              </a:solidFill>
              <a:highlight>
                <a:schemeClr val="lt1"/>
              </a:highlight>
              <a:latin typeface="Montserrat"/>
              <a:ea typeface="Montserrat"/>
              <a:cs typeface="Montserrat"/>
              <a:sym typeface="Montserrat"/>
            </a:endParaRPr>
          </a:p>
          <a:p>
            <a:pPr indent="0" lvl="0" marL="457200" marR="0" rtl="0" algn="l">
              <a:lnSpc>
                <a:spcPct val="100000"/>
              </a:lnSpc>
              <a:spcBef>
                <a:spcPts val="0"/>
              </a:spcBef>
              <a:spcAft>
                <a:spcPts val="0"/>
              </a:spcAft>
              <a:buNone/>
            </a:pPr>
            <a:r>
              <a:t/>
            </a:r>
            <a:endParaRPr sz="1300">
              <a:solidFill>
                <a:srgbClr val="333333"/>
              </a:solidFill>
              <a:highlight>
                <a:schemeClr val="lt1"/>
              </a:highlight>
              <a:latin typeface="Montserrat"/>
              <a:ea typeface="Montserrat"/>
              <a:cs typeface="Montserrat"/>
              <a:sym typeface="Montserrat"/>
            </a:endParaRPr>
          </a:p>
          <a:p>
            <a:pPr indent="-311150" lvl="1" marL="914400" marR="0" rtl="0" algn="l">
              <a:lnSpc>
                <a:spcPct val="100000"/>
              </a:lnSpc>
              <a:spcBef>
                <a:spcPts val="0"/>
              </a:spcBef>
              <a:spcAft>
                <a:spcPts val="0"/>
              </a:spcAft>
              <a:buClr>
                <a:srgbClr val="333333"/>
              </a:buClr>
              <a:buSzPts val="1300"/>
              <a:buFont typeface="Montserrat"/>
              <a:buChar char="○"/>
            </a:pPr>
            <a:r>
              <a:rPr lang="en" sz="1300">
                <a:solidFill>
                  <a:srgbClr val="333333"/>
                </a:solidFill>
                <a:highlight>
                  <a:schemeClr val="lt1"/>
                </a:highlight>
                <a:latin typeface="Montserrat"/>
                <a:ea typeface="Montserrat"/>
                <a:cs typeface="Montserrat"/>
                <a:sym typeface="Montserrat"/>
              </a:rPr>
              <a:t>Increased </a:t>
            </a:r>
            <a:r>
              <a:rPr b="1" lang="en" sz="1300">
                <a:solidFill>
                  <a:srgbClr val="333333"/>
                </a:solidFill>
                <a:highlight>
                  <a:schemeClr val="lt1"/>
                </a:highlight>
                <a:latin typeface="Montserrat"/>
                <a:ea typeface="Montserrat"/>
                <a:cs typeface="Montserrat"/>
                <a:sym typeface="Montserrat"/>
              </a:rPr>
              <a:t>fire and health and safety risk </a:t>
            </a:r>
            <a:r>
              <a:rPr lang="en" sz="1300">
                <a:solidFill>
                  <a:srgbClr val="333333"/>
                </a:solidFill>
                <a:highlight>
                  <a:schemeClr val="lt1"/>
                </a:highlight>
                <a:latin typeface="Montserrat"/>
                <a:ea typeface="Montserrat"/>
                <a:cs typeface="Montserrat"/>
                <a:sym typeface="Montserrat"/>
              </a:rPr>
              <a:t>for staff and festival goers</a:t>
            </a:r>
            <a:endParaRPr sz="1300">
              <a:solidFill>
                <a:srgbClr val="333333"/>
              </a:solidFill>
              <a:highlight>
                <a:schemeClr val="lt1"/>
              </a:highlight>
              <a:latin typeface="Montserrat"/>
              <a:ea typeface="Montserrat"/>
              <a:cs typeface="Montserrat"/>
              <a:sym typeface="Montserrat"/>
            </a:endParaRPr>
          </a:p>
          <a:p>
            <a:pPr indent="0" lvl="0" marL="914400" marR="0" rtl="0" algn="l">
              <a:lnSpc>
                <a:spcPct val="100000"/>
              </a:lnSpc>
              <a:spcBef>
                <a:spcPts val="0"/>
              </a:spcBef>
              <a:spcAft>
                <a:spcPts val="0"/>
              </a:spcAft>
              <a:buNone/>
            </a:pPr>
            <a:r>
              <a:t/>
            </a:r>
            <a:endParaRPr sz="1300">
              <a:solidFill>
                <a:srgbClr val="333333"/>
              </a:solidFill>
              <a:highlight>
                <a:schemeClr val="lt1"/>
              </a:highlight>
              <a:latin typeface="Montserrat"/>
              <a:ea typeface="Montserrat"/>
              <a:cs typeface="Montserrat"/>
              <a:sym typeface="Montserrat"/>
            </a:endParaRPr>
          </a:p>
          <a:p>
            <a:pPr indent="-311150" lvl="1" marL="914400" marR="0" rtl="0" algn="l">
              <a:lnSpc>
                <a:spcPct val="100000"/>
              </a:lnSpc>
              <a:spcBef>
                <a:spcPts val="0"/>
              </a:spcBef>
              <a:spcAft>
                <a:spcPts val="0"/>
              </a:spcAft>
              <a:buClr>
                <a:srgbClr val="333333"/>
              </a:buClr>
              <a:buSzPts val="1300"/>
              <a:buFont typeface="Montserrat"/>
              <a:buChar char="○"/>
            </a:pPr>
            <a:r>
              <a:rPr lang="en" sz="1300">
                <a:solidFill>
                  <a:srgbClr val="333333"/>
                </a:solidFill>
                <a:highlight>
                  <a:schemeClr val="lt1"/>
                </a:highlight>
                <a:latin typeface="Montserrat"/>
                <a:ea typeface="Montserrat"/>
                <a:cs typeface="Montserrat"/>
                <a:sym typeface="Montserrat"/>
              </a:rPr>
              <a:t>Increased </a:t>
            </a:r>
            <a:r>
              <a:rPr b="1" lang="en" sz="1300">
                <a:solidFill>
                  <a:srgbClr val="333333"/>
                </a:solidFill>
                <a:highlight>
                  <a:schemeClr val="lt1"/>
                </a:highlight>
                <a:latin typeface="Montserrat"/>
                <a:ea typeface="Montserrat"/>
                <a:cs typeface="Montserrat"/>
                <a:sym typeface="Montserrat"/>
              </a:rPr>
              <a:t>contamination </a:t>
            </a:r>
            <a:r>
              <a:rPr lang="en" sz="1300">
                <a:solidFill>
                  <a:srgbClr val="333333"/>
                </a:solidFill>
                <a:highlight>
                  <a:schemeClr val="lt1"/>
                </a:highlight>
                <a:latin typeface="Montserrat"/>
                <a:ea typeface="Montserrat"/>
                <a:cs typeface="Montserrat"/>
                <a:sym typeface="Montserrat"/>
              </a:rPr>
              <a:t>of compost and recycling waste streams</a:t>
            </a:r>
            <a:endParaRPr sz="1300">
              <a:solidFill>
                <a:srgbClr val="333333"/>
              </a:solidFill>
              <a:highlight>
                <a:schemeClr val="lt1"/>
              </a:highlight>
              <a:latin typeface="Montserrat"/>
              <a:ea typeface="Montserrat"/>
              <a:cs typeface="Montserrat"/>
              <a:sym typeface="Montserrat"/>
            </a:endParaRPr>
          </a:p>
          <a:p>
            <a:pPr indent="0" lvl="0" marL="914400" marR="0" rtl="0" algn="l">
              <a:lnSpc>
                <a:spcPct val="100000"/>
              </a:lnSpc>
              <a:spcBef>
                <a:spcPts val="0"/>
              </a:spcBef>
              <a:spcAft>
                <a:spcPts val="0"/>
              </a:spcAft>
              <a:buNone/>
            </a:pPr>
            <a:r>
              <a:t/>
            </a:r>
            <a:endParaRPr sz="1300">
              <a:solidFill>
                <a:srgbClr val="333333"/>
              </a:solidFill>
              <a:highlight>
                <a:schemeClr val="lt1"/>
              </a:highlight>
              <a:latin typeface="Montserrat"/>
              <a:ea typeface="Montserrat"/>
              <a:cs typeface="Montserrat"/>
              <a:sym typeface="Montserrat"/>
            </a:endParaRPr>
          </a:p>
          <a:p>
            <a:pPr indent="-311150" lvl="1" marL="914400" marR="0" rtl="0" algn="l">
              <a:lnSpc>
                <a:spcPct val="100000"/>
              </a:lnSpc>
              <a:spcBef>
                <a:spcPts val="0"/>
              </a:spcBef>
              <a:spcAft>
                <a:spcPts val="0"/>
              </a:spcAft>
              <a:buClr>
                <a:srgbClr val="333333"/>
              </a:buClr>
              <a:buSzPts val="1300"/>
              <a:buFont typeface="Montserrat"/>
              <a:buChar char="○"/>
            </a:pPr>
            <a:r>
              <a:rPr b="1" lang="en" sz="1300">
                <a:solidFill>
                  <a:srgbClr val="333333"/>
                </a:solidFill>
                <a:highlight>
                  <a:schemeClr val="lt1"/>
                </a:highlight>
                <a:latin typeface="Montserrat"/>
                <a:ea typeface="Montserrat"/>
                <a:cs typeface="Montserrat"/>
                <a:sym typeface="Montserrat"/>
              </a:rPr>
              <a:t>Waste management challenges</a:t>
            </a:r>
            <a:r>
              <a:rPr lang="en" sz="1300">
                <a:solidFill>
                  <a:srgbClr val="333333"/>
                </a:solidFill>
                <a:highlight>
                  <a:schemeClr val="lt1"/>
                </a:highlight>
                <a:latin typeface="Montserrat"/>
                <a:ea typeface="Montserrat"/>
                <a:cs typeface="Montserrat"/>
                <a:sym typeface="Montserrat"/>
              </a:rPr>
              <a:t> as electricals require hazardous waste processing methods and </a:t>
            </a:r>
            <a:r>
              <a:rPr b="1" lang="en" sz="1300">
                <a:solidFill>
                  <a:srgbClr val="333333"/>
                </a:solidFill>
                <a:highlight>
                  <a:schemeClr val="lt1"/>
                </a:highlight>
                <a:latin typeface="Montserrat"/>
                <a:ea typeface="Montserrat"/>
                <a:cs typeface="Montserrat"/>
                <a:sym typeface="Montserrat"/>
              </a:rPr>
              <a:t>increased costs</a:t>
            </a:r>
            <a:r>
              <a:rPr lang="en" sz="1300">
                <a:solidFill>
                  <a:srgbClr val="333333"/>
                </a:solidFill>
                <a:highlight>
                  <a:schemeClr val="lt1"/>
                </a:highlight>
                <a:latin typeface="Montserrat"/>
                <a:ea typeface="Montserrat"/>
                <a:cs typeface="Montserrat"/>
                <a:sym typeface="Montserrat"/>
              </a:rPr>
              <a:t> for event organisers having to provide these services</a:t>
            </a:r>
            <a:endParaRPr sz="1300">
              <a:solidFill>
                <a:srgbClr val="333333"/>
              </a:solidFill>
              <a:highlight>
                <a:schemeClr val="lt1"/>
              </a:highlight>
              <a:latin typeface="Montserrat"/>
              <a:ea typeface="Montserrat"/>
              <a:cs typeface="Montserrat"/>
              <a:sym typeface="Montserrat"/>
            </a:endParaRPr>
          </a:p>
          <a:p>
            <a:pPr indent="0" lvl="0" marL="914400" marR="0" rtl="0" algn="l">
              <a:lnSpc>
                <a:spcPct val="100000"/>
              </a:lnSpc>
              <a:spcBef>
                <a:spcPts val="0"/>
              </a:spcBef>
              <a:spcAft>
                <a:spcPts val="0"/>
              </a:spcAft>
              <a:buNone/>
            </a:pPr>
            <a:r>
              <a:t/>
            </a:r>
            <a:endParaRPr sz="1300">
              <a:solidFill>
                <a:srgbClr val="333333"/>
              </a:solidFill>
              <a:highlight>
                <a:schemeClr val="lt1"/>
              </a:highlight>
              <a:latin typeface="Montserrat"/>
              <a:ea typeface="Montserrat"/>
              <a:cs typeface="Montserrat"/>
              <a:sym typeface="Montserrat"/>
            </a:endParaRPr>
          </a:p>
          <a:p>
            <a:pPr indent="-311150" lvl="1" marL="914400" rtl="0" algn="l">
              <a:spcBef>
                <a:spcPts val="0"/>
              </a:spcBef>
              <a:spcAft>
                <a:spcPts val="0"/>
              </a:spcAft>
              <a:buClr>
                <a:srgbClr val="333333"/>
              </a:buClr>
              <a:buSzPts val="1300"/>
              <a:buFont typeface="Montserrat"/>
              <a:buChar char="○"/>
            </a:pPr>
            <a:r>
              <a:rPr b="1" lang="en" sz="1300">
                <a:solidFill>
                  <a:srgbClr val="333333"/>
                </a:solidFill>
                <a:highlight>
                  <a:schemeClr val="lt1"/>
                </a:highlight>
                <a:latin typeface="Montserrat"/>
                <a:ea typeface="Montserrat"/>
                <a:cs typeface="Montserrat"/>
                <a:sym typeface="Montserrat"/>
              </a:rPr>
              <a:t>Environmental pollution</a:t>
            </a:r>
            <a:r>
              <a:rPr lang="en" sz="1300">
                <a:solidFill>
                  <a:srgbClr val="333333"/>
                </a:solidFill>
                <a:highlight>
                  <a:schemeClr val="lt1"/>
                </a:highlight>
                <a:latin typeface="Montserrat"/>
                <a:ea typeface="Montserrat"/>
                <a:cs typeface="Montserrat"/>
                <a:sym typeface="Montserrat"/>
              </a:rPr>
              <a:t> as littered vapes and electricals may remain within the natural environment post clean up, causing potential </a:t>
            </a:r>
            <a:r>
              <a:rPr b="1" lang="en" sz="1300">
                <a:solidFill>
                  <a:srgbClr val="333333"/>
                </a:solidFill>
                <a:highlight>
                  <a:schemeClr val="lt1"/>
                </a:highlight>
                <a:latin typeface="Montserrat"/>
                <a:ea typeface="Montserrat"/>
                <a:cs typeface="Montserrat"/>
                <a:sym typeface="Montserrat"/>
              </a:rPr>
              <a:t>damage to wildlife</a:t>
            </a:r>
            <a:r>
              <a:rPr lang="en" sz="1300">
                <a:solidFill>
                  <a:srgbClr val="333333"/>
                </a:solidFill>
                <a:highlight>
                  <a:schemeClr val="lt1"/>
                </a:highlight>
                <a:latin typeface="Montserrat"/>
                <a:ea typeface="Montserrat"/>
                <a:cs typeface="Montserrat"/>
                <a:sym typeface="Montserrat"/>
              </a:rPr>
              <a:t> and festival </a:t>
            </a:r>
            <a:r>
              <a:rPr b="1" lang="en" sz="1300">
                <a:solidFill>
                  <a:srgbClr val="333333"/>
                </a:solidFill>
                <a:highlight>
                  <a:schemeClr val="lt1"/>
                </a:highlight>
                <a:latin typeface="Montserrat"/>
                <a:ea typeface="Montserrat"/>
                <a:cs typeface="Montserrat"/>
                <a:sym typeface="Montserrat"/>
              </a:rPr>
              <a:t>sustainability credentials </a:t>
            </a:r>
            <a:endParaRPr b="1" sz="1300">
              <a:solidFill>
                <a:srgbClr val="333333"/>
              </a:solidFill>
              <a:highlight>
                <a:schemeClr val="lt1"/>
              </a:highlight>
              <a:latin typeface="Montserrat"/>
              <a:ea typeface="Montserrat"/>
              <a:cs typeface="Montserrat"/>
              <a:sym typeface="Montserrat"/>
            </a:endParaRPr>
          </a:p>
          <a:p>
            <a:pPr indent="0" lvl="0" marL="914400" rtl="0" algn="l">
              <a:spcBef>
                <a:spcPts val="0"/>
              </a:spcBef>
              <a:spcAft>
                <a:spcPts val="0"/>
              </a:spcAft>
              <a:buNone/>
            </a:pPr>
            <a:r>
              <a:t/>
            </a:r>
            <a:endParaRPr b="1" sz="1300">
              <a:solidFill>
                <a:srgbClr val="333333"/>
              </a:solidFill>
              <a:highlight>
                <a:schemeClr val="lt1"/>
              </a:highlight>
              <a:latin typeface="Montserrat"/>
              <a:ea typeface="Montserrat"/>
              <a:cs typeface="Montserrat"/>
              <a:sym typeface="Montserrat"/>
            </a:endParaRPr>
          </a:p>
          <a:p>
            <a:pPr indent="-311150" lvl="1" marL="914400" marR="0" rtl="0" algn="l">
              <a:lnSpc>
                <a:spcPct val="100000"/>
              </a:lnSpc>
              <a:spcBef>
                <a:spcPts val="0"/>
              </a:spcBef>
              <a:spcAft>
                <a:spcPts val="0"/>
              </a:spcAft>
              <a:buClr>
                <a:srgbClr val="333333"/>
              </a:buClr>
              <a:buSzPts val="1300"/>
              <a:buFont typeface="Montserrat"/>
              <a:buChar char="○"/>
            </a:pPr>
            <a:r>
              <a:rPr b="1" lang="en" sz="1300">
                <a:solidFill>
                  <a:srgbClr val="333333"/>
                </a:solidFill>
                <a:highlight>
                  <a:schemeClr val="lt1"/>
                </a:highlight>
                <a:latin typeface="Montserrat"/>
                <a:ea typeface="Montserrat"/>
                <a:cs typeface="Montserrat"/>
                <a:sym typeface="Montserrat"/>
              </a:rPr>
              <a:t>Resource waste</a:t>
            </a:r>
            <a:r>
              <a:rPr lang="en" sz="1300">
                <a:solidFill>
                  <a:srgbClr val="333333"/>
                </a:solidFill>
                <a:highlight>
                  <a:schemeClr val="lt1"/>
                </a:highlight>
                <a:latin typeface="Montserrat"/>
                <a:ea typeface="Montserrat"/>
                <a:cs typeface="Montserrat"/>
                <a:sym typeface="Montserrat"/>
              </a:rPr>
              <a:t> of </a:t>
            </a:r>
            <a:r>
              <a:rPr lang="en" sz="1300">
                <a:solidFill>
                  <a:srgbClr val="333333"/>
                </a:solidFill>
                <a:latin typeface="Montserrat"/>
                <a:ea typeface="Montserrat"/>
                <a:cs typeface="Montserrat"/>
                <a:sym typeface="Montserrat"/>
              </a:rPr>
              <a:t>some of the most </a:t>
            </a:r>
            <a:r>
              <a:rPr b="1" lang="en" sz="1300">
                <a:solidFill>
                  <a:srgbClr val="333333"/>
                </a:solidFill>
                <a:latin typeface="Montserrat"/>
                <a:ea typeface="Montserrat"/>
                <a:cs typeface="Montserrat"/>
                <a:sym typeface="Montserrat"/>
              </a:rPr>
              <a:t>valuable resources</a:t>
            </a:r>
            <a:r>
              <a:rPr lang="en" sz="1300">
                <a:solidFill>
                  <a:srgbClr val="333333"/>
                </a:solidFill>
                <a:latin typeface="Montserrat"/>
                <a:ea typeface="Montserrat"/>
                <a:cs typeface="Montserrat"/>
                <a:sym typeface="Montserrat"/>
              </a:rPr>
              <a:t> on the planet - steel, aluminium, copper, lithium</a:t>
            </a:r>
            <a:endParaRPr sz="1300">
              <a:solidFill>
                <a:srgbClr val="333333"/>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a:solidFill>
                <a:srgbClr val="333333"/>
              </a:solidFill>
              <a:highlight>
                <a:schemeClr val="lt1"/>
              </a:highlight>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1400"/>
              <a:buFont typeface="Arial"/>
              <a:buNone/>
            </a:pPr>
            <a:r>
              <a:t/>
            </a:r>
            <a:endParaRPr i="1" sz="1400" u="none" cap="none" strike="noStrike">
              <a:solidFill>
                <a:srgbClr val="333333"/>
              </a:solidFill>
              <a:highlight>
                <a:srgbClr val="FFFF00"/>
              </a:highlight>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name="WEEE magenta">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WEEE magenta">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WEEE magenta">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